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1" r:id="rId3"/>
    <p:sldId id="259" r:id="rId4"/>
    <p:sldId id="260" r:id="rId5"/>
    <p:sldId id="262" r:id="rId6"/>
    <p:sldId id="263" r:id="rId7"/>
    <p:sldId id="26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84E0DD"/>
    <a:srgbClr val="840C84"/>
    <a:srgbClr val="960000"/>
    <a:srgbClr val="84D4E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70" y="-6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5E799048-985A-4F7D-A3C0-46D311B25556}" type="datetimeFigureOut">
              <a:rPr lang="en-NZ" smtClean="0"/>
              <a:t>4/11/2014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52C5C1A-A3AB-4B9C-A8D0-3584191E9390}" type="slidenum">
              <a:rPr lang="en-NZ" smtClean="0"/>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E799048-985A-4F7D-A3C0-46D311B25556}" type="datetimeFigureOut">
              <a:rPr lang="en-NZ" smtClean="0"/>
              <a:t>4/11/2014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52C5C1A-A3AB-4B9C-A8D0-3584191E9390}"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E799048-985A-4F7D-A3C0-46D311B25556}" type="datetimeFigureOut">
              <a:rPr lang="en-NZ" smtClean="0"/>
              <a:t>4/11/2014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52C5C1A-A3AB-4B9C-A8D0-3584191E9390}"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E799048-985A-4F7D-A3C0-46D311B25556}" type="datetimeFigureOut">
              <a:rPr lang="en-NZ" smtClean="0"/>
              <a:t>4/11/2014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52C5C1A-A3AB-4B9C-A8D0-3584191E9390}"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799048-985A-4F7D-A3C0-46D311B25556}" type="datetimeFigureOut">
              <a:rPr lang="en-NZ" smtClean="0"/>
              <a:t>4/11/2014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52C5C1A-A3AB-4B9C-A8D0-3584191E9390}" type="slidenum">
              <a:rPr lang="en-NZ" smtClean="0"/>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5E799048-985A-4F7D-A3C0-46D311B25556}" type="datetimeFigureOut">
              <a:rPr lang="en-NZ" smtClean="0"/>
              <a:t>4/11/2014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E52C5C1A-A3AB-4B9C-A8D0-3584191E9390}"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5E799048-985A-4F7D-A3C0-46D311B25556}" type="datetimeFigureOut">
              <a:rPr lang="en-NZ" smtClean="0"/>
              <a:t>4/11/2014</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E52C5C1A-A3AB-4B9C-A8D0-3584191E9390}"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5E799048-985A-4F7D-A3C0-46D311B25556}" type="datetimeFigureOut">
              <a:rPr lang="en-NZ" smtClean="0"/>
              <a:t>4/11/2014</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E52C5C1A-A3AB-4B9C-A8D0-3584191E9390}"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799048-985A-4F7D-A3C0-46D311B25556}" type="datetimeFigureOut">
              <a:rPr lang="en-NZ" smtClean="0"/>
              <a:t>4/11/2014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E52C5C1A-A3AB-4B9C-A8D0-3584191E9390}"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799048-985A-4F7D-A3C0-46D311B25556}" type="datetimeFigureOut">
              <a:rPr lang="en-NZ" smtClean="0"/>
              <a:t>4/11/2014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E52C5C1A-A3AB-4B9C-A8D0-3584191E9390}"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799048-985A-4F7D-A3C0-46D311B25556}" type="datetimeFigureOut">
              <a:rPr lang="en-NZ" smtClean="0"/>
              <a:t>4/11/2014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E52C5C1A-A3AB-4B9C-A8D0-3584191E9390}"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799048-985A-4F7D-A3C0-46D311B25556}" type="datetimeFigureOut">
              <a:rPr lang="en-NZ" smtClean="0"/>
              <a:t>4/11/2014</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2C5C1A-A3AB-4B9C-A8D0-3584191E9390}" type="slidenum">
              <a:rPr lang="en-NZ" smtClean="0"/>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2.wav"/><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http://media.tumblr.com/tumblr_m2ckv3WZhB1r62o91.jpg"/>
          <p:cNvPicPr>
            <a:picLocks noChangeAspect="1" noChangeArrowheads="1"/>
          </p:cNvPicPr>
          <p:nvPr/>
        </p:nvPicPr>
        <p:blipFill>
          <a:blip r:embed="rId3" cstate="print"/>
          <a:srcRect/>
          <a:stretch>
            <a:fillRect/>
          </a:stretch>
        </p:blipFill>
        <p:spPr bwMode="auto">
          <a:xfrm>
            <a:off x="0" y="-171400"/>
            <a:ext cx="9144000" cy="7344815"/>
          </a:xfrm>
          <a:prstGeom prst="rect">
            <a:avLst/>
          </a:prstGeom>
          <a:noFill/>
        </p:spPr>
      </p:pic>
    </p:spTree>
  </p:cSld>
  <p:clrMapOvr>
    <a:masterClrMapping/>
  </p:clrMapOvr>
  <p:transition spd="med">
    <p:newsflash/>
    <p:sndAc>
      <p:stSnd>
        <p:snd r:embed="rId2" name="drumroll.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4" name="Picture 8" descr="http://www.vansbicyclecenter.com/images/bmx_bike_img.png"/>
          <p:cNvPicPr>
            <a:picLocks noChangeAspect="1" noChangeArrowheads="1"/>
          </p:cNvPicPr>
          <p:nvPr/>
        </p:nvPicPr>
        <p:blipFill>
          <a:blip r:embed="rId2" cstate="print"/>
          <a:srcRect/>
          <a:stretch>
            <a:fillRect/>
          </a:stretch>
        </p:blipFill>
        <p:spPr bwMode="auto">
          <a:xfrm>
            <a:off x="-180528" y="0"/>
            <a:ext cx="9577064" cy="7029399"/>
          </a:xfrm>
          <a:prstGeom prst="rect">
            <a:avLst/>
          </a:prstGeom>
          <a:noFill/>
        </p:spPr>
      </p:pic>
      <p:sp>
        <p:nvSpPr>
          <p:cNvPr id="2" name="Title 1"/>
          <p:cNvSpPr>
            <a:spLocks noGrp="1"/>
          </p:cNvSpPr>
          <p:nvPr>
            <p:ph type="title"/>
          </p:nvPr>
        </p:nvSpPr>
        <p:spPr/>
        <p:txBody>
          <a:bodyPr/>
          <a:lstStyle/>
          <a:p>
            <a:r>
              <a:rPr lang="en-NZ" dirty="0" smtClean="0">
                <a:solidFill>
                  <a:srgbClr val="00CC00"/>
                </a:solidFill>
                <a:effectLst>
                  <a:outerShdw blurRad="38100" dist="38100" dir="2700000" algn="tl">
                    <a:srgbClr val="000000">
                      <a:alpha val="43137"/>
                    </a:srgbClr>
                  </a:outerShdw>
                </a:effectLst>
              </a:rPr>
              <a:t>What are Vans</a:t>
            </a:r>
            <a:endParaRPr lang="en-NZ" dirty="0">
              <a:solidFill>
                <a:srgbClr val="00CC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NZ" dirty="0" smtClean="0">
                <a:solidFill>
                  <a:srgbClr val="00CC00"/>
                </a:solidFill>
                <a:effectLst>
                  <a:outerShdw blurRad="38100" dist="38100" dir="2700000" algn="tl">
                    <a:srgbClr val="000000">
                      <a:alpha val="43137"/>
                    </a:srgbClr>
                  </a:outerShdw>
                </a:effectLst>
              </a:rPr>
              <a:t>Vans</a:t>
            </a:r>
            <a:r>
              <a:rPr lang="en-NZ" dirty="0">
                <a:solidFill>
                  <a:srgbClr val="00CC00"/>
                </a:solidFill>
                <a:effectLst>
                  <a:outerShdw blurRad="38100" dist="38100" dir="2700000" algn="tl">
                    <a:srgbClr val="000000">
                      <a:alpha val="43137"/>
                    </a:srgbClr>
                  </a:outerShdw>
                </a:effectLst>
              </a:rPr>
              <a:t> is an American manufacturer of shoes, based in </a:t>
            </a:r>
            <a:r>
              <a:rPr lang="en-NZ" dirty="0" smtClean="0">
                <a:solidFill>
                  <a:srgbClr val="00CC00"/>
                </a:solidFill>
                <a:effectLst>
                  <a:outerShdw blurRad="38100" dist="38100" dir="2700000" algn="tl">
                    <a:srgbClr val="000000">
                      <a:alpha val="43137"/>
                    </a:srgbClr>
                  </a:outerShdw>
                </a:effectLst>
              </a:rPr>
              <a:t>Cypress, California and manufactures </a:t>
            </a:r>
            <a:r>
              <a:rPr lang="en-NZ" dirty="0">
                <a:solidFill>
                  <a:srgbClr val="00CC00"/>
                </a:solidFill>
                <a:effectLst>
                  <a:outerShdw blurRad="38100" dist="38100" dir="2700000" algn="tl">
                    <a:srgbClr val="000000">
                      <a:alpha val="43137"/>
                    </a:srgbClr>
                  </a:outerShdw>
                </a:effectLst>
              </a:rPr>
              <a:t>products such as T-shirts, hoodies, socks, hats, and backpacks. As of August 2013, the brand is active in the actions sports industry and sponsors skateboard, surf, snow, </a:t>
            </a:r>
            <a:r>
              <a:rPr lang="en-NZ" dirty="0" smtClean="0">
                <a:solidFill>
                  <a:srgbClr val="00CC00"/>
                </a:solidFill>
                <a:effectLst>
                  <a:outerShdw blurRad="38100" dist="38100" dir="2700000" algn="tl">
                    <a:srgbClr val="000000">
                      <a:alpha val="43137"/>
                    </a:srgbClr>
                  </a:outerShdw>
                </a:effectLst>
              </a:rPr>
              <a:t>BMX, </a:t>
            </a:r>
            <a:r>
              <a:rPr lang="en-NZ" dirty="0">
                <a:solidFill>
                  <a:srgbClr val="00CC00"/>
                </a:solidFill>
                <a:effectLst>
                  <a:outerShdw blurRad="38100" dist="38100" dir="2700000" algn="tl">
                    <a:srgbClr val="000000">
                      <a:alpha val="43137"/>
                    </a:srgbClr>
                  </a:outerShdw>
                </a:effectLst>
              </a:rPr>
              <a:t>and </a:t>
            </a:r>
            <a:r>
              <a:rPr lang="en-NZ" dirty="0" smtClean="0">
                <a:solidFill>
                  <a:srgbClr val="00CC00"/>
                </a:solidFill>
                <a:effectLst>
                  <a:outerShdw blurRad="38100" dist="38100" dir="2700000" algn="tl">
                    <a:srgbClr val="000000">
                      <a:alpha val="43137"/>
                    </a:srgbClr>
                  </a:outerShdw>
                </a:effectLst>
              </a:rPr>
              <a:t>Moto X</a:t>
            </a:r>
            <a:r>
              <a:rPr lang="en-NZ" dirty="0">
                <a:solidFill>
                  <a:srgbClr val="00CC00"/>
                </a:solidFill>
                <a:effectLst>
                  <a:outerShdw blurRad="38100" dist="38100" dir="2700000" algn="tl">
                    <a:srgbClr val="000000">
                      <a:alpha val="43137"/>
                    </a:srgbClr>
                  </a:outerShdw>
                </a:effectLst>
              </a:rPr>
              <a:t> teams.</a:t>
            </a:r>
          </a:p>
        </p:txBody>
      </p:sp>
      <p:sp>
        <p:nvSpPr>
          <p:cNvPr id="19458" name="AutoShape 2" descr="data:image/jpeg;base64,/9j/4AAQSkZJRgABAQAAAQABAAD/2wCEAAkGBxQSEhQUExQVFRUWGCEaGBgYFBcaGBcaHhYYHhgXHBgYICggHB8lHBcXIzEiJikrLi4uFx81ODMsNyotLisBCgoKDg0OGhAQGzQkHyQwLCwtLCw3NCwsLCwsNzcsLCwsLCw3LCwsLCwsLCwsLCwsLDQsLCwsLCwsLCwsNCwsLP/AABEIALcBEwMBEQACEQEDEQH/xAAcAAEAAgMBAQEAAAAAAAAAAAAABwgEBQYDAgH/xABOEAABAgMCBwkNBgUDAwUAAAABAgMABBESIQUGBzFBUVMTFyI1YXGBktEUFTJCcnORk6GjsbLTIzRSYnSzM4KiwfBDY+EkwvEWJYPS8v/EABoBAQADAQEBAAAAAAAAAAAAAAABAgMFBAb/xAA6EQACAQECCQwBBAIDAQEAAAAAAQIDBBEFEhMhMTJxsdEUFTNBUVJTYXKRoaI0IoHB8ELhI4KSQwb/2gAMAwEAAhEDEQA/AIzx3w3MOT0yVPOXOKAAWoAAGgAAMAaPvi9tXOurtgB3xe2rnXV2wA74vbVzrq7YAd8Xtq511dsAO+L21c66u2AHfF7auddXbADvi9tXOurtgB3xe2rnXV2wA74vbVzrq7YAd8Xtq511dsAO+L21c66u2AHfF7auddXbADvi9tXOurtgB3we2rnXV2wB2GD8V5ozFhx1wtgG0pLixQ2TYvULwVUzA5jqgDaSWKTqUOF1xdVFNgKfXVKa/acIUBV+E5rrwK0gD5mMUHtwQlp4rdvKnN1cpW0myKVPBCbWitqmisAarC2Lcyl1DbLj6gblLU4bA4CSV1HgpqVihv4GmogDmJuZfbWUKdXUanFEG6oIv1GAPHvi9tXOurtgB3xe2rnXV2wA74vbVzrq7YAd8Xtq511dsAO+L21c66u2AHfF7auddXbADvi9tXOurtgB3xe2rnXV2wA74vbVzrq7YAd8Xtq511dsAO+L21c66u2AHfF7auddXbADvi9tXOurtgD9ThN4Xh1wf/IrtgC0eIeFnXcHyq1qKlKaFSc5OswBWvGNq3hB9Oa0+oeldIhu5Xl6cMeaj2tIsJilk2ke5GVLbKlLQlZ4RFLQBAupW7SYxjTUoqUus6Ve2SoVJUqSSUXdoTvu622bje4wfsT119sWyMTLnOv5ey4De4wfsT119sMjEc51/L2XAb3GD9ieuvthkYjnOv5ey4De4wfsT119sMjEc51/L2XAb3GD9ieuvthkYjnOv5ey4De4wfsT119sMjEc51/L2XAb3GD9ieuvthkYjnOv5ey4De4wfsT119sMjEc51/L2XAb3GD9ieuvthkYjnOv5ey4De4wfsT119sMjEc51/L2XAb3GD9ieuvthkYjnOv5ey4Hw9k7kEgkME00boq/2wyMRznX8vZcDTzGDpBpKE2A3ZNrc1OgqBVpIBNU3cou1xZQSVx56lpqVJYzuv8kkayeWFGlpCEm8UWtJUNCgaCoPORFrjPKSNc5LSyDVLCXVH8JbFTykqSSfTC5DKSPDdEKKf/b0EmhSC63avpZuJrU1HphchlJGzkMIC1ZVLrGeqd1Q4Lq1ACVFYzG4JPNC4ZSRsJLB+D3VBNhKQVlK0FSA6pICgk3GtPBNLjdeKiKuEWaxtVWOK+zRmN5KYg4OcBUllVKkAla76ZyL81ajoiuRib851/L2XA997jB+xPXX2wyMRznX8vZcBvcYP2J66+2GRiOc6/l7LgN7jB+xPXX2wyMRznX8vZcBvcYP2J66+2GRiOc6/l7LgN7jB+xPXX2wyMRznX8vZcBvcYP2J66+2GRiOc6/l7LgN7jB+xPXX2wyMRznX8vZcBvcYP2J66+2GRiOc6/l7LgN7jB+xPXX2wyMRznX8vZcBvcYP2J66+2GRiOc6/l7LgN7jB+xPXX2wyMRznX8vZcD4eyaYPUkjciKilbZNOhVR6RDIxHOVbrSa7LkVlxuwYJaadaTmSogdBIPtBiaUm45zO3Uo06v6MyaTu7L+osPk44slPND4mNDxlfsNcZu/qT+5FZ6rNrN00Nq3lr8VPuUr5hv5ExFLUWw0t35NT1PebWLnlEAIAQAgBACAEAIAQAgD8IgCOspmCggy76Rde0u7XVSD6bQ/mjC0xvhf2HWwLXydpUXolm4HAvVSlZUa6E18VOgDkFTHmTykorsO1UgrFQr1OuTd376Pa9n7KtBKEozEpJ5s1fjFJybm5rqZ6LLQhCzws0lnlF3/wA7z2VMh1bqyLNVAEZqENoSqnJaBjS0Nuaa7Dy4HpxjZ6kKneae40uGFOMoTRShRV6hWpqs1qRfek385isZuVW9dnzca1bNToWBU6mhSX/nG4HoxhQVQHAncai2U+ElFRaKdFya6ozpSSmsfSezCFFzs0uT3OOL/burR1E5YsT4XabSscAngGlqhvu/KCfbHVR8FKOK7joYFRACAEAIAQAgBACAEAIAQBUTKTxg/wCWr51RlR0PazoYR6SPpjuJ4yccWSnmh8TGpzyv2GuM3f1J/cis9Vm1m6aG1by1+Kn3KV8w38iYilqLYaW78mp6nvNrFzyiAEAIAQAgBACAEAIAQAgDVY0YK7qlXWRS0oVQTmC0kKQesBENXq4tCThJSWlZyNF4kTbtw7nJSaEB+t9RUHg3XVHTHnp0MS/Odi24WVpxE43JO9q/SZX/AKFnaE/YgggBFsmooqpt0uINm6hrffFFZFdpznol/wDoJ5RNQ/T1rr9/9GK7iHNgLt7ghKzwlbt4IoATekaiYuqDTi79BhUwtCVOrCMLse/r0Xq7/Zhu4uuKokvyZANbRmReEmoJFLq0HNWCs90m0yamGcpRjCcL2nFvPpud/wAmfg/J85MeGllDSr1OIWldoabNmla6yRFY2Z4ycnfcaVsNxyUoUIYrlp0del5tL8zQYYw7MS02dyLZsKtNOAKSHm0nhJqo0IrVNRUXGhj1HBefOyZJHDpfbQ6yw6tC0hQVVtIoRXxlA+yJKmswNjj3W442w2hSm89p6mYgGlEHWPTEJl3TaV/7G67teT4cuTr3NxCqdCrJPQIkoZEpPIcrZN48JJBSpOqqVAEeiAMmAEAIAQAgBACAEAVEyk8YP+Wr51RlR0PazoYR6SPpjuJ4yccWSnmh8TGpzyv2GuM3f1J/cis9Vm1m6aG1by1+Kn3KV8w38iYilqLYaW78mp6nvNrFzyiAEAIAQAgBACAEAIAQAgBAHL42TLDSkkshxwipIVYUEggeEBUqJNEp0nVAGc1JoqUpddSQQKKUaVIBoK0rcdFYAHBLZvUtJ5bKCb816qwB4YMk2FrcqgEIXYSpRBCyEgqITQDgqJTmzpMAbthxDiAUkKQoXEZiOyANdhfALT0quXCEJTuZQjgiiLuDQagQDTkgCNsnslNKQ8JeZ3J1lfCZWApspUKi4HgEKC0m7RmGaIJZn5OJPc8JTqFp3N5IC1oBBRVWewRTg3pNKaoi7OXx3iuPaSjFjMxJ+SDlFA2XE+AsC8ch1pOlOnnAIA+5CZ3RAURQ3hQrWypJIUmumigb4AyIAQAgBACAEAIAqJlJ4wf8tXzqjKjoe1nQwj0kfTHcTxk44slPND4mNTnlfsNcZu/qT+5FZ6rNrN00Nq3lr8VPuUr5hv5ExFLUWw0t35NT1PebWLnlEAIAQAgBACAEAIAQAgBACAOFw7JLVMKWUuqNtJSUNVoEAWAlYNwqV1uqba4zc2ndceynZYzjjZRLyeYwjglYJBVMm0LnCylS0KUom2knwVVdvzngChFAAyjv0DkixW1UV+fNsv4fJ5y+CHEWSsPqrQhBaC7AISEAkiiVoS2m+hAtEBIzlKbTuuK0bNGpHGc0tOkM4KWKKPdSiEhIqyKgm1aUCCDwrarWk18IRGUfdZpyKN/Sx9zucXJXcpZpFVGykUtpCVAaAUi4UzRonerzxzjiycb77uw2USVI3UO4cOA0o1NihuuBWbq3Z91Sc5/1bhEEnuDuWMeoPyvpKb/+wwBIMSQIA1+CfCf1bsadRFf6rUAbCAEAIAQAgBACAKiZSeMH/LV86oyo6HtZ0MI9JH0x3E8ZOOLJTzQ+JjU55X7DXGbv6k/uRWeqzazdNDat5a/FT7lK+Yb+RMRS1FsNLd+TU9T3m1i55RACAEAIAQAgBACAEAIAQAgBACAEAIAQAgCPcs8jalW3kLCHWHAoXgKKSaGgOchVhX8pgSjRuYzNTmE8FvsklaUhL6QlX2dsKFCaUpaURniAS9EkGNPzYaRWlSTRKRnWo5kj/LgCcwgBg+W3NsJJqq8qIzFSiSs8xUTAGTACAEAIAQAgBAFRMpPGD/lq+dUZUdD2s6GEekj6Y7ieMnHFkp5ofExqc8r9hrjN39Sf3IrPVZtZumhtW8tfip9ylfMN/ImIpai2Glu/Jqep7zaxc8ogBACAEAIAQAgBACAEAIAQAgBACAEAIAx8INqU04ltVlZQQlX4VFJsm+uY0gCr+M0g81NrTOOKU4ghTiwoLKQQlRpeKkBWa7MYqWO8xHxDwnLzbby0spbTQK+0qFotAkgAVrwRStM4zXxJBLrmFEklLQLyhdRFLKT+Zfgp5s+oGJIP2Uk1Wt0dIU5SgA8BsHOEV9qjeeQXADOgBACAEAIAQAgBAFRMpPGD/lq+dUZUdD2s6GEekj6Y7ieMnHFkp5ofExqc8r9hrjN39Sf3IrPVZtZumhtW8tfip9ylfMN/ImIpai2Glu/Jqep7zaxc8ogBACAEAIAQAgBACAEAc3jRjvKSFzqypzZtgKXzkEgJ6SIEpGfi1h9qeYD7NqySUkKFFJUM6SLxW8ZiRfAg2sAIAQAgDWYYxhlpUfbvIQfwk1UeZA4R9EAcDhzLC0iolmis/jdNlPOEiqj02Yi8m44RQmJ2ZQ7OIWEvKpb3PcwpNk3JJFDZFDpuGcxBJN+BsFBTLYfJdWlISsKWVICk3EBIASbxnKaxYqbtCAAAAABmAFwgD6gBACAEAIAQAgBACAKiZSeMH/LV86oyo6HtZ0MI9JH0x3E8ZOOLJTzQ+JjU55X7DXGbv6k/uRWeqzazdNDat5a/FT7lK+Yb+RMRS1FsNLd+TU9T3m1i55RACAEAIAQAgBACAMLC2FmZZsuPuJbSNJOfkAzk8ggCHccMrLzpU3Jgst5rZ/iq5RoQPSeURF5a4wMn+Irk+5u0xcwDVRKqqcURWgvz3gknX6FwbJ2kJJthCW2kBCE5kgUESVMiAMDCmGpeWFX3UN8hPCPMkXnoEAcLhzK6w3UMNqcOhS+An0XqPSBEXk3HO99MN4T/AISFttnSkbi3TylG2roJ5oZxmNlgjI8SbU3MGpNSlkZ+daxf6IXC86s4JwbglvdS0hBFwURbdUdSSqprzUESQRXjdjm/PucAFLbfCSlIqUDNuila76VzX054JRIOSnGfuoPtrFFghwC+lCAFUqLhaFwJJ4Wc0ggyQYkgQAgBACAEAIAQAgBAFRMpPGD/AJavnVGVHQ9rOhhHpI+mO4njJxxZKeaHxManPK/Ya4zd/Un9yKz1WbWbpobVvLX4qfcpXzDfyJiKWothpbvyanqe82sXPKIAQAgBACABMAfgUIAw8Ml4MO9zgF6wdzBzFVLs93pgCAcIYsYXm3CtyXfWr8TikCnILShdyCKl8xgTOIc8004680GW0AkqcdaFToSAFEknMBrgReSpk2xlk2cHDdHUtFCiHLagCpVBQpGc1TZzDODEkHzhnK9LN3MNrdP4lAto9ChbPVELxccnMY5YUnzYYStIOhpJTdo4VSrpqBEE3GwwHkqmHjbnXS0FXlCSFOHylXgelUTcReSJgPEqSlKFphFoeOsW189pWbopEi86CBBy2OWOrMgki5bxFyAc2oqIzc2c+2AIywZgadw49uzqihkGhcIuAr4DadPwGkk54J0EsYNxTlJaXWwhlJQtNHLQClOXZ1KOf4DREkEK5NsYxITRLpo2tzcl1NAlJNUqA/KqvQpUQSSzPZTMGtGz3RbP+2hax1gLPtgQYQysyFf9amvc/wDmsSDZ4Pyh4PeNBMBB1OJWj+pQCfbEA6Zp1KgFJIUDmIIIPMREg+4AQAgBACAEAVEyk8YP+Wr51RlR0PazoYR6SPpjuJ4yccWSnmh8TGpzyv2GuM3f1J/cis9Vm1m6aG1by1+Kn3KV8w38iYilqLYaW78mp6nvNrFzyiAEAIAw8LYUalmlOvrCEJzk6eQDOTyCAIexnyuvLJTKJDSNC1Crh5aZk+2IvJuODnMYJl41cedXXWtR9hiGy0YOWhXhAeTelV+tK6H4gwTvJlTlHSmjc4Ix+n5U3PKWB4j1XE83CNodBibylxLOJWUiXniGljcXzmQTVK/IVpP5TfzwvINljzh2UlmD3UhD1q9DKkpVbIzGigQAD4xzc8SCBsWcFNzc0lpSi0HLVjRU2SpCLahck0paofbFbi15LuKuIEqpgiZkEtqt3Bbu6rUkUIUXBSlTXggDNeIm4i87uUlENJCG0JQkCgSkAAAZrhEkHtAH4TAEe4/4+FhBblaKWTYUsX2FUuAGs338l0VxuoviO680mJ2TlyYUJnCFqhNoNEm0vlWc4B1ZzppmibipLbDKUJCUJCUpFAkAAAagBmiSCPsoOU5uStMy4S9MDPX+G2fzU8I/lHSdEQ2LiFMKJSslYzKVX0pqP7xBZJvQe8tJNUBUtVaVoEZjqqoiKOrTWlnQo4JttbPGm7vPNvPd6QSBwbefxgM3R/n9oy9PtPRzBbepL3RhPM00Gmul0XU4y0M8VowfabP0kGvle6vRlYExhmZNVqXdUgVqU1qhXlINx58/LFjxky4i5S2p0pZfAZmDmz7m4fyk5j+U9BMSQd/ACAEAIAQBUTKTxg/5avnVGVHQ9rOhhHpI+mO4njJxxZKeaHxManPK/Ya4zd/Un9yKz1WbWbpobVvLX4qfcpXzDfyJiKWothpbvyanqe82sXPKIAQBjYSn0MNLedVZQ2kqUeQfE6KQBW7HXGt3CD5UqoQDRtutyBr5VHSf7RVu7OaU6cpyUYq9szsUMQXp0FfgoArU+NqCQc9b7zdGGNOpq5l2nXdGzWJf8366ndWqtvaSfIZN5FtCqpU6bNUqUoil1/BTQZxq0xZWeHXnMJ4YtLzQaguyKuMyeyfSK0uEM2D4pSpQpQaq0N+uJdCHYVjhe1rTO/bczhMb8mDjSVuSyi6hNCUkDdBdeABcq6lwob9MVcZw0Z18mqq2W1/pnFU595ar2rq2kbGTKeE5VNDcBULURfVOkAU8LkuvzaRkpK9HPr0ZUZuEtKNrJOKwi/8AbOqLirgFKUpa/BCUJpfavN1cwN+u5kd1lCxeXIokZpC7a2qNKWG0tgWSVs8BFyUp4SereYMglvBE+mYYaeT4LiAoclReOg3dESQZcAeM1MpbSVLISBr+A1mIbuzkxi5O5Ed4dxjdnSqXlkuAEqQQBRRuuUCbiDd+UX1MUxm3mPSqMYxvn5q7Rsa7Tf4s4mtsUceCXHuCakA0UlNAomnCXn4RzVupptGNxlUquWb+vadXFjIjzKvjqZRAlpdVH3BVShnaRrH5jo1Cp1RDJRA7jBWQBUk85JJPtJMUlJR0nps9mnXldHQtL6kbqcwS7LBCHU2StoOoqQbqmlaablXRCTlG6RfKKz2hToO/F0N/J2+RGYQtbyHEIUsWXEqKU2hnbWkHOBwkmn5jFowjHQitottoru+pNvd7EuzDKftOCL0ahotdsXPLjNdZp8K4oyb5IW0lFlN6kAIVU5qlOegBz6xGcqUJdR77PhW10NWbu7HnXs/4IrxyydOSyS83wm6/zJBPBtJGe7ORmjNudPzW46C5JhHMkqVX6yf8P+5yPnEEHUR/lRGyaavRxa1GdGbp1Fc0Tdkmx8M0kSkyqr6B9msm91Izg/nSPSL9BixkSZAgQAgBAFRMpPGD/lq+dUZUdD2s6GEekj6Y7ieMnHFkp5ofExqc8r9hrjN39Sf3IrPVZtZumhtW8tfip9ylfMN/ImIpai2Glu/Jqep7zaxc8ogBAEP5c8YDVuTQbqbo7ymv2aT6FHqxDJRxuT/F3ut9NsEtg8I0uHPya+jXHml/yTxepHcs91is2XevLR5L/e4sDItBoIQKUAsg3cIaFXaa5/Kj0pXHDlJyd7PqfFgFXi0NrkqM/NWleauuJIPdQo2a/hJPoJMAcfjJjUpK0y0mkPTa6kJ8Rr/ccOYBIoL9PRWAQzhnBDr7r7rLiplLF7swKlta6VUQdCakjTcAcxirfWaQi5SUVpZoJGZUy4hxBopCgpNdCkkEV6RE3kSi02mWTnUowvgolP8ArtBSfyOCikj+VaadESVNRkZwiVyamlmim1miDcpINCRTSLVr0wTvLShKOdo6vD+MDMmgrdUBTRW+80BOoV0wbuIjG/YcI29M4VcIsqbShRBJqEAVBCgRnuCSKX66CM7nJ+R61KFGN136v7c7/ZrzO+wHgRqVRRAqo+Es51H+w5BdGiSR5JzlN3s2cSVMbCU6lhpx5ZohtBWrmSKn4QBV/CmEFzT7j7l63VVPJoCRyAADoird2dmtOnKpJQhpeZEm5KsVk0E2oBSkHgoIBN48O/MrVop6RjSjjvHf7HYwnOFmgrFS6s8n2v8AvAyss+DkluXmkC5KyheqysG8jRekjnVG7OGjhcnc0ZfCLN9ApdhXKFmnzhJ6IIksDPGlCc2Y9JT2GJKhhNrPmrU8qtA/lFOkckAFrBNSKjMgfiOYn+1dVdcAQvlTxOEuoPNWQlwklCbtzVWtAM9g1pXQdVQI8z/4pX9T+D6ClPnKg6culgr4vvLsfn/e0jmVmltOIdbJStCgpJ1KBqOjWNIqI9BwS0eKuG0zsq1MJ8dPCFfBWDRaehQIiSptoAQAgComUnjB/wAtXzqjKjoe1nQwj0kfTHcTxk44slPND4mNTnlfsNcZu/qT+5FZ6rNrN00Nq3lr8VPuUr5hv5ExFLUWw0t35NT1PebWLnlEAIAq/jxhAzGEJlf+6pI8lJsJ9iYrJ3Js2oU8pUjDtaRLmSPBqUS5WCUrVdQ6cyiaEX5wKjVGVnX6bzo4Yq41bEWhHbTEqog2aA56i6/XZzV6RG5yDwdnEuNltwFClcBSTmNblUULiKV5YA5fD+NThpJSdlcypFXHCaty7dmpU4dY0A57jpgDjCpkqVIyj9ls3zs6TV2ZJ/0mc5UDUeDcOXxqYy7TVUptXqPA73BqkIY7mlZN7cbJSSpBaSoG41U5w6Z77JJz6alferriyhiNNySflnfxm+SvuHZdLLq0WLRSojwjZ5CKAEjTW6sZU1K66/QdC3ukquUcL3JX9i47c5u8XcbWm5bud8PJBdqC2s2UNWaqCUFQTbUu60oGgUToEaKK6zwuvL/FJbF/Ok0cs+pp0usvqRRR3JSnQhVAo2SaqqbqVpdWsHFdgjXqJ6b/ACedP3OzwPhQTCw5NuqdSkqtWFNm3aAqhVdV1+gUpQ3xm5qL/VpPZSs866bo5kr1n7H1dd93AkDBeUOWS0EsMFLabgAoJpTkp/lYmVoUXc0VoYLnWjjQkrv34HU4ExgEyopShSaCpJIoM1Bdrv6pi1OqpvMjG1WGVnScms5uo1PEcJlnwgWsHFAN7ziW+i9SvYinTEMlEL4Fki66hA8ZQHt/8xhXf6cXtO5gOCVadeWinFv93mXxeWRk5MttoRZAsJACmzm6FaOS+N0rlccWpNzm5PrNHjrJ7vJzDWlSLQFKVUmikqsqzGoA1HXW6JKEDqcIDbqfCChfqJFUHrIV6YgsWJM+mZZlloP8YpVdS4UqqvSQnnIiSpnzUwlFG01KiMyfCpp5q6zTSdEAfDR1m/NRHCoPw1FyR/lYA8cMYN7ol3WbAAcSRVRvB0KurUg0N50RWccaLTN7NXlQrRqx0p3/AN2lYsKypadWhQoQSCNSgSFe0GM6Mr45+rMe7C9GNO0OUNWaUl++n5JYyBYUJRMyxNySl1P83BX7UpP80bHKJcgBACAKiZSeMH/LV86oyo6HtZ0MI9JH0x3E8ZOOLJTzQ+JjU55X7DXGbv6k/uRWeqzazdNDat5a/FT7lK+Yb+RMRS1FsNLd+TU9T3m1i55RAH4rNAFTJskvLOm2qvWMY1tRnQwZ+VT2/wAFhMQFhUkkApVRahSyaghVM6Tdovi1LVRTCF/KJXnQrfWjxbQ0C0Cro0np9MaHiIvywYyOtWGmi61a4S1BJRW6gQF+gmydWuIZKRFTT1DwXHQpVyrJFVV0E5yDXTFXc9JtB1Ev0r4JFxWwbhFkJSiZl5VIBpurrKlUJqbkpNTeDeai7RBXIiSqTd8r2dCvBLq/vGHkjkbU2j/v/tE4y7SFRqPRF+xF2OeD0sTK25Z4vtgD7SqVEmzwhVF1xujNTim0eudjrOnGVzvd/wCx+4l4ERMLe7oCCWwlbaVqUhLhCjbbKm+EAU6b6UzHNFlOPaYuy1o6Ys3spgwOPksYLcUVKdAbcCgy0Due4OWq0NOGVCtL7tEMddQVnn/m0ltW5ZyWMWMSmJaWabcbbccSOGspBtKNSei/2CJycXnazkO1VI3xptqPYbZjF+VQKIl2ki+4Np059EMSPYUVoqpXKTRnMS6ECiEpSOQAfCLJJaDOU5Td8neesSVIvy9H/p5XVu5/bV/zEMlEf4lBPdTNpNoWr00BrnFKHnjCrrxO/gzNYrTdpzLeWECUC6ypPMFD5Y9B8+fhS0RQq6CtXwJgCuON0iJd+YaB4LbppfdYVwkeykQSfGAcZZuSWENKqlZT9lcqprdZpUpJzXcl10BcTdiq+qwpcwgKWo1FL7KaCgIXZpfXML4kg6FGEEquC208hVwuazd8YA+7YOda1eSkgf0ivtgCumUZlKZ96wCBbNygoG8JJravzk59cYU805I7eEL52OzTfZJezzG2yHvFOE7OhbCwehTZHw9sbnFLAwIEAIAqJlJ4wf8ALV86oyo6HtZ0MI9JH0x3E8ZOOLJTzQ+JjU55X7DXGbv6k/uRWeqzazdNDat5a/FT7lK+Yb+RMRS1FsNLd+TU9T3m1i55RACAKr40ShYnZls+K8v0WyUnqkRSavi0emyVclWhPsaJryWTpXKlJUEgEKFM5BFDec3CSYzs7vie3DFPFr3/AN/tx2ZdCQSlJPKbq6qk39N8bnJNLh7BDU22Gn0hbYJKjeKKKTQpUOFXmpnECYycXejVYHxMlWFoCGU7om1UqJVaqapAtk0IHw1GsVxUXy1TRjP3N1LYJaCLkJKbwRuTdpJB5E16PRE3Ih1J9rMxtixS5opOZW5gekg06aU/uuK4z7Su+UmbD2EZhV1Aqzdm4ICbulJPTGUHe5PzOjbFk6VGn14t7/7M7rIBJEd1u6OAgf1KPxTGqOcyYYkgQAgBACAI8y4yRXg9Lg/0XkqPMQpB9qkxDJREeAJkodQQaGtx1V/8xhaNCkd/AclLK0X/AJRv/wDL/wBljZSZ3RCVNrUsKANRYCelQT8KxunecGUXGTi+o/SxaqKqUcx4aggc9DeeT4RJUw53B0uM7Ta1DhKUpAVQACgzeSAkf8wBpJTFGXaWpaWG0uGgUbI4JUsFKgfFINBwbviRJvpdIBvQDU3igStC9NCKAg6xTprAgzgLQuIWBnSoXj2fEdMAE0rQKU2dRNQea1UdUwBXLKJM7pPvEkH7RQJAoDZomtKn8OuPPSzyk/M7mE1k7LZqb04rfubnIbLlWEirQhhZPSpsD4mPQcQsBAgQAgComUnjB/y1fOqMqOh7WdDCPSR9MdxPGTjiyU80PiY1OeV+w1xm7+pP7kVnqs2s3TQ2reWvxU+5SvmG/kTEUtRbDS3fk1PU95tYueUQAgCC8uWBC3NImUjgPpoo6A4gAX86adUxDJRgZMMY+53kpUAa8G/QCRX4A0Gcgx51/wAc/JnekuW2RSWvDM/4fsTq2oK+0rbA8GmYnWB7Bpzx6TgaMwfFAKnwSFrPLUezP6BAHypqoUTcbSV8oqLPsA+MAfTVbShcFi/kWmmf015QeTOBpMcsYEyMst1JAUqqUtn8ZHhAcmc6D0351Z4sfPqPZYbNl6t0s0Vnk+xIrYTaJOv4RFOOLFIi2WjlFaVTt0bOosfkuwKZWQbChRbv2qhqtAWR0JCfbGp5DrYAQAgBACANdjHgsTUq/Lm7dWykHUSOCeg0PRAFYEhTailYopBKVDSCCQR7CIznHGi0eux2l2avGqup+6617E6ZNsPd0MbmtQTuY10JGmp0Dm18kUoyzYr0o92GbKqdRVaeeE86e07Ir4N3AQOShOoAaPjG5xjHbbtUURS0qykaEpFSTznhX8vpAOoqvkWqzzWASPaFeyAPtaAoC0PC4KqXWVi6oOipur5MAfgVoczp8dNxpoJpmBpzVBzQBrsbML9yyri1hLgIsorS9RHBtJNyhpNNWaM6k8SN57cHWR2q0Rp9Wl+SWkrPOPW1qV0Dt9NYijDFikbYWtStNqlKOqv0rYs3y7yY8gmCSll+ZI/iqCEeSito9ZVP5Y1OaStAgQAgComUnjB/y1fOqMqOh7WdDCPSR9MdxPGTjiyU80PiY1OeV+w1xm7+pP7kVnqs2s3TQ2reWvxU+5SvmG/kTEUtRbDS3fk1PU95tYueUQAgDUY14BRPSzjC7rQqlX4FjwVenPrBIgCs+EZB2UfW04kodbNCNepQOkEUIMUnBSVzPVZbVOz1FOH7rqa7GSLiHlDDQQ1Mfw0C6gzHQeTTdmqdEYRqOnmno7TqVrJStqytm09cetcdpKbM8283wFhRWCs0OgAXekpHNHpTT0HEnTlB3SVxnOcIkDxkXdH/AOokoc5jLjdKyyQtSwpZRVKUEFYPi1GgXnPGc6sY5uvsPbZcH1q/6kro9cnmSIOxwxjdnXS68RmolKfBSkZkjpJNTFIRbeNPTuN7VaqUKfJrNq6W+uT4diNtktxRVOzAccT/ANO0arOhas4bHsJ5OeNjmFhxEkCAEAIAQAgBAEL5ZMUy04Z5pJLblA+B4qqUDnMaAHlpriCUcPgDDCpZxK00NCDfmuP+X6DGNSDvxo6Tt4PttOVPklp1HofdfBk7Yu40NzjYUFAOk2Ut6UkjwqaTSproAprJvTqKaPFb8H1bJO6S/T1PqZ0KQAqgzIT8ewJ9saHgPBwcBs6RVfLWhJ9NojpgD2UkFRHiuCvSB/cUP8sAYOEsJoYaLrq0pLVyqnws3BA1qFCBrpyxEpKKvZtQoVK9RU6avbILx+xsM46QiqWgTZRXNXOojMFHULhz1JwinUljPR1HbtE6eDqDs1J31Ja8l1Lur+/wc5gPBDk2+2w0KqWaciR4yzyJF55o9Fx8+WiwJgxEqw0w34DaQkazrUeUmpPPAgzYAQAgComUnjB/y1fOqMqOh7WdDCPSR9MdxPGTjiyU80PiY1OeV+w1xm7+pP7kVnqs2s3TQ2reWvxU+5SvmG/kTEUtRbDS3fk1PU95tYueUQAgBAHLY84lM4Rbv+zfSPs3QKkflUPGTXR6KQBAuMeLUzILszDRCa0S4m9tfKFDNzGh5Iq0XjOUXjRdz7TEk8KuN/w3FornsrKa89KRlkI9WbYdOOF6911RKfqV5mO4yTCgAqYdIAoBuqs112fNcPRDIrrbJeFmtWlBfsat2drmv/zXF4U4x0I8dotte0dJK/y6vY7TErJrMTpS4+FMMZ6kUWsakJOYfmIpqrFzyk74Kwa1LNJaZQEISKAD2k6ydJiSDLgBACAEAIAQAgDzmGEuJUhaQpKgQpJFQQc4IgCBMf8AJ+5IqU6wFOSpNdameRWkp1K9OsiTkpGfW0oLbUQRmIJBHMRmjKdJSd6zM6djwrVoRyUkpw7r/jsO1wVlQfbQtC6LK/GUDaBshNai7MBdSK31Y+Z6nDBVozqTpPsede/+zpRlcZKkqLJACSCA4nObNM45D6YZaXdZHNFF51aYGpwhlZVYCGm0JKTVKiSogBRsigAHg8E674Y9R6FcORYNo56tfG8or+c5weHMY35tZW6sk6zoGoAXJHNCNG93zd7K1cLKEHSsccnHrf8Ak/3MDB0i5MOJaZQpxajclIvPLqA1k3CNzilg8neJKcHNFS6LmFjhqGZI/Ank1nSRzACDsIAQAgBAFRMpPGD/AJavnVGVHQ9rOhhHpI+mO4njJxxZKeaHxManPK/Ya4zd/Un9yKz1WbWbpobVvLX4qfcpXzDfyJiKWothpbvyanqe82sXPKIAQAgBAHnMMJWkpWApJFCCAQRzG6AOGwpklwe8ahK2T/tFKR1bNPZEXE3mvGRSS20xzWkf2TEg6jF/ESSkyFNsIKxmcWm0scylVp0UgQdLACAEAa7DSVlKLNuxbG6hskLsWVeCU0V4dgml9AqkAath2ZQo2UrLZUKKXujiko4XiFVpRuSNYtEmtKQBjtmdVJJBSoPoWm60qq0JFU1cCgeEQLRqKVIvAqQNhKzE0tRCwEt2F8INKS4o0RYISpZsEEuXEG1ZBugDUyeEpxBWy22HFNoCk2w6C7a3ailLcWS0LTaRZNdNLiKAZrWEZyysqQgKCaooy8Qu++taFJGalm+4gkVoB0UuolKSoWSQCQaVBpeLiR7TAH2RW4wBH+M+SiVmCVy57lcOhKatE8rdRT+UjmgCNsNZOsIS5P2O7p/E1wv6blewwJOedwPMp8KUmRzy7v8A9Ym4HvJ4tzjpo3KvdLZSPSughcDssX8kEw6QqacSyjSlPDWRqr4KfbAglnFrFeWkEWZdsJJ8JZvcX5Ss55sw0CIBuYAQAgBACAKiZSeMH/LV86oyo6HtZ0MI9JH0x3E8ZOOLJTzQ+JjU55XjGdwpn5hQzh9RHOFmIavVxaEnGSkuolrF3LW0zLttOM1KEhI4ak3AUAuQqtBprGKykVddedKorJXm6jqOLedq6/P150bLf2l9j71f0YnHqd35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T839ZfYD1i/owx6nd+RyeyeN9XxP3f2l9j71f0YY9Tu/I5PZPG+r4jf2l9j71f0YY9Tu/I5PZPG+r4jf2l9j71f0YY9Tu/I5PZPG+r4jf2l9j71f0YY9Tu/I5PZPG+r4jf2l9j71f0YY9Tu/I5PZPG+r4jf2l9j71f0YY9Tu/I5PZPG+r4jf2l9j71f0YY9Tu/I5PZPG+r4jf2l9h71f0YY9Tu/I5PZPG+r4jf2l9j71f0YY9Tu/I5PZPG+r4jf2l9j71f0YY9Tu/I5PZPG+r4jf2l9j71f0YY9Tu/I5PZPG+r4jf2l9j71f0YY9Tu/I5PZPG+r4jf2l9j71f0YY9Tu/I5PZPG+r4ny5l2YoaMiuj7RZ9m5ivpEMep3fkcnsa/8As3/1fEg3D+FDMvreN1o1/v8AEk9MXhHFVx57VXVapjJXLMlsRY/JxxZKeaHxMXPMRJjtk5nUzj6kIStC1lSTbSLia0IJzwBot7+e2Q9a32wA3v57ZD1rfbADe/ntkPWt9sAN7+e2Q9a32wA3v57ZD1rfbADe/ntkPWt9sAN7+e2Q9a32wA3v57ZD1rfbADe/ntkPWt9sAN7+e2Q9a32wA3v57ZD1rfbADe/ntkPWt9sAN7+e2Q9a32wA3v57ZD1rfbADe/ntkPWt9sAN7+e2Q9a32wA3v57ZD1rfbADe/ntkPWt9sAN7+e2Q9a32wA3v57ZD1rfbADe/ntkPWt9sAN7+e2Q9a32wA3v57ZD1rfbADe/ntkPWt9sAN7+e2Q9a32wA3v57ZD1rfbADe/ntkPWt9sAN7+e2Q9a32wA3v57ZD1rfbADe/ntkPWt9sAN7+e2Q9a32wA3v57ZD1rfbAH03k8n1EANJv/3W+2ALI4oYuqlpKXZWQVNtgKpmrpp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19460" name="AutoShape 4" descr="data:image/jpeg;base64,/9j/4AAQSkZJRgABAQAAAQABAAD/2wCEAAkGBxQSEhQUExQVFRUWGCEaGBgYFBcaGBcaHhYYHhgXHBgYICggHB8lHBcXIzEiJikrLi4uFx81ODMsNyotLisBCgoKDg0OGhAQGzQkHyQwLCwtLCw3NCwsLCwsNzcsLCwsLCw3LCwsLCwsLCwsLCwsLDQsLCwsLCwsLCwsNCwsLP/AABEIALcBEwMBEQACEQEDEQH/xAAcAAEAAgMBAQEAAAAAAAAAAAAABwgEBQYDAgH/xABOEAABAgMCBwkNBgUDAwUAAAABAgMABBESIQUGBzFBUVMTFyI1YXGBktEUFTJCcnORk6GjsbLTIzRSYnSzM4KiwfBDY+EkwvEWJYPS8v/EABoBAQADAQEBAAAAAAAAAAAAAAABAgMFBAb/xAA6EQACAQECCQwBBAIDAQEAAAAAAQIDBBEFEhMhMTJxsdEUFTNBUVJTYXKRoaI0IoHB8ELhI4KSQwb/2gAMAwEAAhEDEQA/AIzx3w3MOT0yVPOXOKAAWoAAGgAAMAaPvi9tXOurtgB3xe2rnXV2wA74vbVzrq7YAd8Xtq511dsAO+L21c66u2AHfF7auddXbADvi9tXOurtgB3xe2rnXV2wA74vbVzrq7YAd8Xtq511dsAO+L21c66u2AHfF7auddXbADvi9tXOurtgB3we2rnXV2wB2GD8V5ozFhx1wtgG0pLixQ2TYvULwVUzA5jqgDaSWKTqUOF1xdVFNgKfXVKa/acIUBV+E5rrwK0gD5mMUHtwQlp4rdvKnN1cpW0myKVPBCbWitqmisAarC2Lcyl1DbLj6gblLU4bA4CSV1HgpqVihv4GmogDmJuZfbWUKdXUanFEG6oIv1GAPHvi9tXOurtgB3xe2rnXV2wA74vbVzrq7YAd8Xtq511dsAO+L21c66u2AHfF7auddXbADvi9tXOurtgB3xe2rnXV2wA74vbVzrq7YAd8Xtq511dsAO+L21c66u2AHfF7auddXbADvi9tXOurtgD9ThN4Xh1wf/IrtgC0eIeFnXcHyq1qKlKaFSc5OswBWvGNq3hB9Oa0+oeldIhu5Xl6cMeaj2tIsJilk2ke5GVLbKlLQlZ4RFLQBAupW7SYxjTUoqUus6Ve2SoVJUqSSUXdoTvu622bje4wfsT119sWyMTLnOv5ey4De4wfsT119sMjEc51/L2XAb3GD9ieuvthkYjnOv5ey4De4wfsT119sMjEc51/L2XAb3GD9ieuvthkYjnOv5ey4De4wfsT119sMjEc51/L2XAb3GD9ieuvthkYjnOv5ey4De4wfsT119sMjEc51/L2XAb3GD9ieuvthkYjnOv5ey4De4wfsT119sMjEc51/L2XAb3GD9ieuvthkYjnOv5ey4Hw9k7kEgkME00boq/2wyMRznX8vZcDTzGDpBpKE2A3ZNrc1OgqBVpIBNU3cou1xZQSVx56lpqVJYzuv8kkayeWFGlpCEm8UWtJUNCgaCoPORFrjPKSNc5LSyDVLCXVH8JbFTykqSSfTC5DKSPDdEKKf/b0EmhSC63avpZuJrU1HphchlJGzkMIC1ZVLrGeqd1Q4Lq1ACVFYzG4JPNC4ZSRsJLB+D3VBNhKQVlK0FSA6pICgk3GtPBNLjdeKiKuEWaxtVWOK+zRmN5KYg4OcBUllVKkAla76ZyL81ajoiuRib851/L2XA997jB+xPXX2wyMRznX8vZcBvcYP2J66+2GRiOc6/l7LgN7jB+xPXX2wyMRznX8vZcBvcYP2J66+2GRiOc6/l7LgN7jB+xPXX2wyMRznX8vZcBvcYP2J66+2GRiOc6/l7LgN7jB+xPXX2wyMRznX8vZcBvcYP2J66+2GRiOc6/l7LgN7jB+xPXX2wyMRznX8vZcBvcYP2J66+2GRiOc6/l7LgN7jB+xPXX2wyMRznX8vZcD4eyaYPUkjciKilbZNOhVR6RDIxHOVbrSa7LkVlxuwYJaadaTmSogdBIPtBiaUm45zO3Uo06v6MyaTu7L+osPk44slPND4mNDxlfsNcZu/qT+5FZ6rNrN00Nq3lr8VPuUr5hv5ExFLUWw0t35NT1PebWLnlEAIAQAgBACAEAIAQAgD8IgCOspmCggy76Rde0u7XVSD6bQ/mjC0xvhf2HWwLXydpUXolm4HAvVSlZUa6E18VOgDkFTHmTykorsO1UgrFQr1OuTd376Pa9n7KtBKEozEpJ5s1fjFJybm5rqZ6LLQhCzws0lnlF3/wA7z2VMh1bqyLNVAEZqENoSqnJaBjS0Nuaa7Dy4HpxjZ6kKneae40uGFOMoTRShRV6hWpqs1qRfek385isZuVW9dnzca1bNToWBU6mhSX/nG4HoxhQVQHAncai2U+ElFRaKdFya6ozpSSmsfSezCFFzs0uT3OOL/burR1E5YsT4XabSscAngGlqhvu/KCfbHVR8FKOK7joYFRACAEAIAQAgBACAEAIAQBUTKTxg/wCWr51RlR0PazoYR6SPpjuJ4yccWSnmh8TGpzyv2GuM3f1J/cis9Vm1m6aG1by1+Kn3KV8w38iYilqLYaW78mp6nvNrFzyiAEAIAQAgBACAEAIAQAgDVY0YK7qlXWRS0oVQTmC0kKQesBENXq4tCThJSWlZyNF4kTbtw7nJSaEB+t9RUHg3XVHTHnp0MS/Odi24WVpxE43JO9q/SZX/AKFnaE/YgggBFsmooqpt0uINm6hrffFFZFdpznol/wDoJ5RNQ/T1rr9/9GK7iHNgLt7ghKzwlbt4IoATekaiYuqDTi79BhUwtCVOrCMLse/r0Xq7/Zhu4uuKokvyZANbRmReEmoJFLq0HNWCs90m0yamGcpRjCcL2nFvPpud/wAmfg/J85MeGllDSr1OIWldoabNmla6yRFY2Z4ycnfcaVsNxyUoUIYrlp0del5tL8zQYYw7MS02dyLZsKtNOAKSHm0nhJqo0IrVNRUXGhj1HBefOyZJHDpfbQ6yw6tC0hQVVtIoRXxlA+yJKmswNjj3W442w2hSm89p6mYgGlEHWPTEJl3TaV/7G67teT4cuTr3NxCqdCrJPQIkoZEpPIcrZN48JJBSpOqqVAEeiAMmAEAIAQAgBACAEAVEyk8YP+Wr51RlR0PazoYR6SPpjuJ4yccWSnmh8TGpzyv2GuM3f1J/cis9Vm1m6aG1by1+Kn3KV8w38iYilqLYaW78mp6nvNrFzyiAEAIAQAgBACAEAIAQAgBAHL42TLDSkkshxwipIVYUEggeEBUqJNEp0nVAGc1JoqUpddSQQKKUaVIBoK0rcdFYAHBLZvUtJ5bKCb816qwB4YMk2FrcqgEIXYSpRBCyEgqITQDgqJTmzpMAbthxDiAUkKQoXEZiOyANdhfALT0quXCEJTuZQjgiiLuDQagQDTkgCNsnslNKQ8JeZ3J1lfCZWApspUKi4HgEKC0m7RmGaIJZn5OJPc8JTqFp3N5IC1oBBRVWewRTg3pNKaoi7OXx3iuPaSjFjMxJ+SDlFA2XE+AsC8ch1pOlOnnAIA+5CZ3RAURQ3hQrWypJIUmumigb4AyIAQAgBACAEAIAqJlJ4wf8tXzqjKjoe1nQwj0kfTHcTxk44slPND4mNTnlfsNcZu/qT+5FZ6rNrN00Nq3lr8VPuUr5hv5ExFLUWw0t35NT1PebWLnlEAIAQAgBACAEAIAQAgBACAOFw7JLVMKWUuqNtJSUNVoEAWAlYNwqV1uqba4zc2ndceynZYzjjZRLyeYwjglYJBVMm0LnCylS0KUom2knwVVdvzngChFAAyjv0DkixW1UV+fNsv4fJ5y+CHEWSsPqrQhBaC7AISEAkiiVoS2m+hAtEBIzlKbTuuK0bNGpHGc0tOkM4KWKKPdSiEhIqyKgm1aUCCDwrarWk18IRGUfdZpyKN/Sx9zucXJXcpZpFVGykUtpCVAaAUi4UzRonerzxzjiycb77uw2USVI3UO4cOA0o1NihuuBWbq3Z91Sc5/1bhEEnuDuWMeoPyvpKb/+wwBIMSQIA1+CfCf1bsadRFf6rUAbCAEAIAQAgBACAKiZSeMH/LV86oyo6HtZ0MI9JH0x3E8ZOOLJTzQ+JjU55X7DXGbv6k/uRWeqzazdNDat5a/FT7lK+Yb+RMRS1FsNLd+TU9T3m1i55RACAEAIAQAgBACAEAIAQAgBACAEAIAQAgCPcs8jalW3kLCHWHAoXgKKSaGgOchVhX8pgSjRuYzNTmE8FvsklaUhL6QlX2dsKFCaUpaURniAS9EkGNPzYaRWlSTRKRnWo5kj/LgCcwgBg+W3NsJJqq8qIzFSiSs8xUTAGTACAEAIAQAgBAFRMpPGD/lq+dUZUdD2s6GEekj6Y7ieMnHFkp5ofExqc8r9hrjN39Sf3IrPVZtZumhtW8tfip9ylfMN/ImIpai2Glu/Jqep7zaxc8ogBACAEAIAQAgBACAEAIAQAgBACAEAIAx8INqU04ltVlZQQlX4VFJsm+uY0gCr+M0g81NrTOOKU4ghTiwoLKQQlRpeKkBWa7MYqWO8xHxDwnLzbby0spbTQK+0qFotAkgAVrwRStM4zXxJBLrmFEklLQLyhdRFLKT+Zfgp5s+oGJIP2Uk1Wt0dIU5SgA8BsHOEV9qjeeQXADOgBACAEAIAQAgBAFRMpPGD/lq+dUZUdD2s6GEekj6Y7ieMnHFkp5ofExqc8r9hrjN39Sf3IrPVZtZumhtW8tfip9ylfMN/ImIpai2Glu/Jqep7zaxc8ogBACAEAIAQAgBACAEAc3jRjvKSFzqypzZtgKXzkEgJ6SIEpGfi1h9qeYD7NqySUkKFFJUM6SLxW8ZiRfAg2sAIAQAgDWYYxhlpUfbvIQfwk1UeZA4R9EAcDhzLC0iolmis/jdNlPOEiqj02Yi8m44RQmJ2ZQ7OIWEvKpb3PcwpNk3JJFDZFDpuGcxBJN+BsFBTLYfJdWlISsKWVICk3EBIASbxnKaxYqbtCAAAAABmAFwgD6gBACAEAIAQAgBACAKiZSeMH/LV86oyo6HtZ0MI9JH0x3E8ZOOLJTzQ+JjU55X7DXGbv6k/uRWeqzazdNDat5a/FT7lK+Yb+RMRS1FsNLd+TU9T3m1i55RACAEAIAQAgBACAMLC2FmZZsuPuJbSNJOfkAzk8ggCHccMrLzpU3Jgst5rZ/iq5RoQPSeURF5a4wMn+Irk+5u0xcwDVRKqqcURWgvz3gknX6FwbJ2kJJthCW2kBCE5kgUESVMiAMDCmGpeWFX3UN8hPCPMkXnoEAcLhzK6w3UMNqcOhS+An0XqPSBEXk3HO99MN4T/AISFttnSkbi3TylG2roJ5oZxmNlgjI8SbU3MGpNSlkZ+daxf6IXC86s4JwbglvdS0hBFwURbdUdSSqprzUESQRXjdjm/PucAFLbfCSlIqUDNuila76VzX054JRIOSnGfuoPtrFFghwC+lCAFUqLhaFwJJ4Wc0ggyQYkgQAgBACAEAIAQAgBAFRMpPGD/AJavnVGVHQ9rOhhHpI+mO4njJxxZKeaHxManPK/Ya4zd/Un9yKz1WbWbpobVvLX4qfcpXzDfyJiKWothpbvyanqe82sXPKIAQAgBACABMAfgUIAw8Ml4MO9zgF6wdzBzFVLs93pgCAcIYsYXm3CtyXfWr8TikCnILShdyCKl8xgTOIc8004680GW0AkqcdaFToSAFEknMBrgReSpk2xlk2cHDdHUtFCiHLagCpVBQpGc1TZzDODEkHzhnK9LN3MNrdP4lAto9ChbPVELxccnMY5YUnzYYStIOhpJTdo4VSrpqBEE3GwwHkqmHjbnXS0FXlCSFOHylXgelUTcReSJgPEqSlKFphFoeOsW189pWbopEi86CBBy2OWOrMgki5bxFyAc2oqIzc2c+2AIywZgadw49uzqihkGhcIuAr4DadPwGkk54J0EsYNxTlJaXWwhlJQtNHLQClOXZ1KOf4DREkEK5NsYxITRLpo2tzcl1NAlJNUqA/KqvQpUQSSzPZTMGtGz3RbP+2hax1gLPtgQYQysyFf9amvc/wDmsSDZ4Pyh4PeNBMBB1OJWj+pQCfbEA6Zp1KgFJIUDmIIIPMREg+4AQAgBACAEAVEyk8YP+Wr51RlR0PazoYR6SPpjuJ4yccWSnmh8TGpzyv2GuM3f1J/cis9Vm1m6aG1by1+Kn3KV8w38iYilqLYaW78mp6nvNrFzyiAEAIAw8LYUalmlOvrCEJzk6eQDOTyCAIexnyuvLJTKJDSNC1Crh5aZk+2IvJuODnMYJl41cedXXWtR9hiGy0YOWhXhAeTelV+tK6H4gwTvJlTlHSmjc4Ix+n5U3PKWB4j1XE83CNodBibylxLOJWUiXniGljcXzmQTVK/IVpP5TfzwvINljzh2UlmD3UhD1q9DKkpVbIzGigQAD4xzc8SCBsWcFNzc0lpSi0HLVjRU2SpCLahck0paofbFbi15LuKuIEqpgiZkEtqt3Bbu6rUkUIUXBSlTXggDNeIm4i87uUlENJCG0JQkCgSkAAAZrhEkHtAH4TAEe4/4+FhBblaKWTYUsX2FUuAGs338l0VxuoviO680mJ2TlyYUJnCFqhNoNEm0vlWc4B1ZzppmibipLbDKUJCUJCUpFAkAAAagBmiSCPsoOU5uStMy4S9MDPX+G2fzU8I/lHSdEQ2LiFMKJSslYzKVX0pqP7xBZJvQe8tJNUBUtVaVoEZjqqoiKOrTWlnQo4JttbPGm7vPNvPd6QSBwbefxgM3R/n9oy9PtPRzBbepL3RhPM00Gmul0XU4y0M8VowfabP0kGvle6vRlYExhmZNVqXdUgVqU1qhXlINx58/LFjxky4i5S2p0pZfAZmDmz7m4fyk5j+U9BMSQd/ACAEAIAQBUTKTxg/5avnVGVHQ9rOhhHpI+mO4njJxxZKeaHxManPK/Ya4zd/Un9yKz1WbWbpobVvLX4qfcpXzDfyJiKWothpbvyanqe82sXPKIAQBjYSn0MNLedVZQ2kqUeQfE6KQBW7HXGt3CD5UqoQDRtutyBr5VHSf7RVu7OaU6cpyUYq9szsUMQXp0FfgoArU+NqCQc9b7zdGGNOpq5l2nXdGzWJf8366ndWqtvaSfIZN5FtCqpU6bNUqUoil1/BTQZxq0xZWeHXnMJ4YtLzQaguyKuMyeyfSK0uEM2D4pSpQpQaq0N+uJdCHYVjhe1rTO/bczhMb8mDjSVuSyi6hNCUkDdBdeABcq6lwob9MVcZw0Z18mqq2W1/pnFU595ar2rq2kbGTKeE5VNDcBULURfVOkAU8LkuvzaRkpK9HPr0ZUZuEtKNrJOKwi/8AbOqLirgFKUpa/BCUJpfavN1cwN+u5kd1lCxeXIokZpC7a2qNKWG0tgWSVs8BFyUp4SereYMglvBE+mYYaeT4LiAoclReOg3dESQZcAeM1MpbSVLISBr+A1mIbuzkxi5O5Ed4dxjdnSqXlkuAEqQQBRRuuUCbiDd+UX1MUxm3mPSqMYxvn5q7Rsa7Tf4s4mtsUceCXHuCakA0UlNAomnCXn4RzVupptGNxlUquWb+vadXFjIjzKvjqZRAlpdVH3BVShnaRrH5jo1Cp1RDJRA7jBWQBUk85JJPtJMUlJR0nps9mnXldHQtL6kbqcwS7LBCHU2StoOoqQbqmlaablXRCTlG6RfKKz2hToO/F0N/J2+RGYQtbyHEIUsWXEqKU2hnbWkHOBwkmn5jFowjHQitottoru+pNvd7EuzDKftOCL0ahotdsXPLjNdZp8K4oyb5IW0lFlN6kAIVU5qlOegBz6xGcqUJdR77PhW10NWbu7HnXs/4IrxyydOSyS83wm6/zJBPBtJGe7ORmjNudPzW46C5JhHMkqVX6yf8P+5yPnEEHUR/lRGyaavRxa1GdGbp1Fc0Tdkmx8M0kSkyqr6B9msm91Izg/nSPSL9BixkSZAgQAgBAFRMpPGD/lq+dUZUdD2s6GEekj6Y7ieMnHFkp5ofExqc8r9hrjN39Sf3IrPVZtZumhtW8tfip9ylfMN/ImIpai2Glu/Jqep7zaxc8ogBAEP5c8YDVuTQbqbo7ymv2aT6FHqxDJRxuT/F3ut9NsEtg8I0uHPya+jXHml/yTxepHcs91is2XevLR5L/e4sDItBoIQKUAsg3cIaFXaa5/Kj0pXHDlJyd7PqfFgFXi0NrkqM/NWleauuJIPdQo2a/hJPoJMAcfjJjUpK0y0mkPTa6kJ8Rr/ccOYBIoL9PRWAQzhnBDr7r7rLiplLF7swKlta6VUQdCakjTcAcxirfWaQi5SUVpZoJGZUy4hxBopCgpNdCkkEV6RE3kSi02mWTnUowvgolP8ArtBSfyOCikj+VaadESVNRkZwiVyamlmim1miDcpINCRTSLVr0wTvLShKOdo6vD+MDMmgrdUBTRW+80BOoV0wbuIjG/YcI29M4VcIsqbShRBJqEAVBCgRnuCSKX66CM7nJ+R61KFGN136v7c7/ZrzO+wHgRqVRRAqo+Es51H+w5BdGiSR5JzlN3s2cSVMbCU6lhpx5ZohtBWrmSKn4QBV/CmEFzT7j7l63VVPJoCRyAADoird2dmtOnKpJQhpeZEm5KsVk0E2oBSkHgoIBN48O/MrVop6RjSjjvHf7HYwnOFmgrFS6s8n2v8AvAyss+DkluXmkC5KyheqysG8jRekjnVG7OGjhcnc0ZfCLN9ApdhXKFmnzhJ6IIksDPGlCc2Y9JT2GJKhhNrPmrU8qtA/lFOkckAFrBNSKjMgfiOYn+1dVdcAQvlTxOEuoPNWQlwklCbtzVWtAM9g1pXQdVQI8z/4pX9T+D6ClPnKg6culgr4vvLsfn/e0jmVmltOIdbJStCgpJ1KBqOjWNIqI9BwS0eKuG0zsq1MJ8dPCFfBWDRaehQIiSptoAQAgComUnjB/wAtXzqjKjoe1nQwj0kfTHcTxk44slPND4mNTnlfsNcZu/qT+5FZ6rNrN00Nq3lr8VPuUr5hv5ExFLUWw0t35NT1PebWLnlEAIAq/jxhAzGEJlf+6pI8lJsJ9iYrJ3Js2oU8pUjDtaRLmSPBqUS5WCUrVdQ6cyiaEX5wKjVGVnX6bzo4Yq41bEWhHbTEqog2aA56i6/XZzV6RG5yDwdnEuNltwFClcBSTmNblUULiKV5YA5fD+NThpJSdlcypFXHCaty7dmpU4dY0A57jpgDjCpkqVIyj9ls3zs6TV2ZJ/0mc5UDUeDcOXxqYy7TVUptXqPA73BqkIY7mlZN7cbJSSpBaSoG41U5w6Z77JJz6alferriyhiNNySflnfxm+SvuHZdLLq0WLRSojwjZ5CKAEjTW6sZU1K66/QdC3ukquUcL3JX9i47c5u8XcbWm5bud8PJBdqC2s2UNWaqCUFQTbUu60oGgUToEaKK6zwuvL/FJbF/Ok0cs+pp0usvqRRR3JSnQhVAo2SaqqbqVpdWsHFdgjXqJ6b/ACedP3OzwPhQTCw5NuqdSkqtWFNm3aAqhVdV1+gUpQ3xm5qL/VpPZSs866bo5kr1n7H1dd93AkDBeUOWS0EsMFLabgAoJpTkp/lYmVoUXc0VoYLnWjjQkrv34HU4ExgEyopShSaCpJIoM1Bdrv6pi1OqpvMjG1WGVnScms5uo1PEcJlnwgWsHFAN7ziW+i9SvYinTEMlEL4Fki66hA8ZQHt/8xhXf6cXtO5gOCVadeWinFv93mXxeWRk5MttoRZAsJACmzm6FaOS+N0rlccWpNzm5PrNHjrJ7vJzDWlSLQFKVUmikqsqzGoA1HXW6JKEDqcIDbqfCChfqJFUHrIV6YgsWJM+mZZlloP8YpVdS4UqqvSQnnIiSpnzUwlFG01KiMyfCpp5q6zTSdEAfDR1m/NRHCoPw1FyR/lYA8cMYN7ol3WbAAcSRVRvB0KurUg0N50RWccaLTN7NXlQrRqx0p3/AN2lYsKypadWhQoQSCNSgSFe0GM6Mr45+rMe7C9GNO0OUNWaUl++n5JYyBYUJRMyxNySl1P83BX7UpP80bHKJcgBACAKiZSeMH/LV86oyo6HtZ0MI9JH0x3E8ZOOLJTzQ+JjU55X7DXGbv6k/uRWeqzazdNDat5a/FT7lK+Yb+RMRS1FsNLd+TU9T3m1i55RAH4rNAFTJskvLOm2qvWMY1tRnQwZ+VT2/wAFhMQFhUkkApVRahSyaghVM6Tdovi1LVRTCF/KJXnQrfWjxbQ0C0Cro0np9MaHiIvywYyOtWGmi61a4S1BJRW6gQF+gmydWuIZKRFTT1DwXHQpVyrJFVV0E5yDXTFXc9JtB1Ev0r4JFxWwbhFkJSiZl5VIBpurrKlUJqbkpNTeDeai7RBXIiSqTd8r2dCvBLq/vGHkjkbU2j/v/tE4y7SFRqPRF+xF2OeD0sTK25Z4vtgD7SqVEmzwhVF1xujNTim0eudjrOnGVzvd/wCx+4l4ERMLe7oCCWwlbaVqUhLhCjbbKm+EAU6b6UzHNFlOPaYuy1o6Ys3spgwOPksYLcUVKdAbcCgy0Due4OWq0NOGVCtL7tEMddQVnn/m0ltW5ZyWMWMSmJaWabcbbccSOGspBtKNSei/2CJycXnazkO1VI3xptqPYbZjF+VQKIl2ki+4Np059EMSPYUVoqpXKTRnMS6ECiEpSOQAfCLJJaDOU5Td8neesSVIvy9H/p5XVu5/bV/zEMlEf4lBPdTNpNoWr00BrnFKHnjCrrxO/gzNYrTdpzLeWECUC6ypPMFD5Y9B8+fhS0RQq6CtXwJgCuON0iJd+YaB4LbppfdYVwkeykQSfGAcZZuSWENKqlZT9lcqprdZpUpJzXcl10BcTdiq+qwpcwgKWo1FL7KaCgIXZpfXML4kg6FGEEquC208hVwuazd8YA+7YOda1eSkgf0ivtgCumUZlKZ96wCBbNygoG8JJravzk59cYU805I7eEL52OzTfZJezzG2yHvFOE7OhbCwehTZHw9sbnFLAwIEAIAqJlJ4wf8ALV86oyo6HtZ0MI9JH0x3E8ZOOLJTzQ+JjU55X7DXGbv6k/uRWeqzazdNDat5a/FT7lK+Yb+RMRS1FsNLd+TU9T3m1i55RACAKr40ShYnZls+K8v0WyUnqkRSavi0emyVclWhPsaJryWTpXKlJUEgEKFM5BFDec3CSYzs7vie3DFPFr3/AN/tx2ZdCQSlJPKbq6qk39N8bnJNLh7BDU22Gn0hbYJKjeKKKTQpUOFXmpnECYycXejVYHxMlWFoCGU7om1UqJVaqapAtk0IHw1GsVxUXy1TRjP3N1LYJaCLkJKbwRuTdpJB5E16PRE3Ih1J9rMxtixS5opOZW5gekg06aU/uuK4z7Su+UmbD2EZhV1Aqzdm4ICbulJPTGUHe5PzOjbFk6VGn14t7/7M7rIBJEd1u6OAgf1KPxTGqOcyYYkgQAgBACAI8y4yRXg9Lg/0XkqPMQpB9qkxDJREeAJkodQQaGtx1V/8xhaNCkd/AclLK0X/AJRv/wDL/wBljZSZ3RCVNrUsKANRYCelQT8KxunecGUXGTi+o/SxaqKqUcx4aggc9DeeT4RJUw53B0uM7Ta1DhKUpAVQACgzeSAkf8wBpJTFGXaWpaWG0uGgUbI4JUsFKgfFINBwbviRJvpdIBvQDU3igStC9NCKAg6xTprAgzgLQuIWBnSoXj2fEdMAE0rQKU2dRNQea1UdUwBXLKJM7pPvEkH7RQJAoDZomtKn8OuPPSzyk/M7mE1k7LZqb04rfubnIbLlWEirQhhZPSpsD4mPQcQsBAgQAgComUnjB/y1fOqMqOh7WdDCPSR9MdxPGTjiyU80PiY1OeV+w1xm7+pP7kVnqs2s3TQ2reWvxU+5SvmG/kTEUtRbDS3fk1PU95tYueUQAgCC8uWBC3NImUjgPpoo6A4gAX86adUxDJRgZMMY+53kpUAa8G/QCRX4A0Gcgx51/wAc/JnekuW2RSWvDM/4fsTq2oK+0rbA8GmYnWB7Bpzx6TgaMwfFAKnwSFrPLUezP6BAHypqoUTcbSV8oqLPsA+MAfTVbShcFi/kWmmf015QeTOBpMcsYEyMst1JAUqqUtn8ZHhAcmc6D0351Z4sfPqPZYbNl6t0s0Vnk+xIrYTaJOv4RFOOLFIi2WjlFaVTt0bOosfkuwKZWQbChRbv2qhqtAWR0JCfbGp5DrYAQAgBACANdjHgsTUq/Lm7dWykHUSOCeg0PRAFYEhTailYopBKVDSCCQR7CIznHGi0eux2l2avGqup+6617E6ZNsPd0MbmtQTuY10JGmp0Dm18kUoyzYr0o92GbKqdRVaeeE86e07Ir4N3AQOShOoAaPjG5xjHbbtUURS0qykaEpFSTznhX8vpAOoqvkWqzzWASPaFeyAPtaAoC0PC4KqXWVi6oOipur5MAfgVoczp8dNxpoJpmBpzVBzQBrsbML9yyri1hLgIsorS9RHBtJNyhpNNWaM6k8SN57cHWR2q0Rp9Wl+SWkrPOPW1qV0Dt9NYijDFikbYWtStNqlKOqv0rYs3y7yY8gmCSll+ZI/iqCEeSito9ZVP5Y1OaStAgQAgComUnjB/y1fOqMqOh7WdDCPSR9MdxPGTjiyU80PiY1OeV+w1xm7+pP7kVnqs2s3TQ2reWvxU+5SvmG/kTEUtRbDS3fk1PU95tYueUQAgDUY14BRPSzjC7rQqlX4FjwVenPrBIgCs+EZB2UfW04kodbNCNepQOkEUIMUnBSVzPVZbVOz1FOH7rqa7GSLiHlDDQQ1Mfw0C6gzHQeTTdmqdEYRqOnmno7TqVrJStqytm09cetcdpKbM8283wFhRWCs0OgAXekpHNHpTT0HEnTlB3SVxnOcIkDxkXdH/AOokoc5jLjdKyyQtSwpZRVKUEFYPi1GgXnPGc6sY5uvsPbZcH1q/6kro9cnmSIOxwxjdnXS68RmolKfBSkZkjpJNTFIRbeNPTuN7VaqUKfJrNq6W+uT4diNtktxRVOzAccT/ANO0arOhas4bHsJ5OeNjmFhxEkCAEAIAQAgBAEL5ZMUy04Z5pJLblA+B4qqUDnMaAHlpriCUcPgDDCpZxK00NCDfmuP+X6DGNSDvxo6Tt4PttOVPklp1HofdfBk7Yu40NzjYUFAOk2Ut6UkjwqaTSproAprJvTqKaPFb8H1bJO6S/T1PqZ0KQAqgzIT8ewJ9saHgPBwcBs6RVfLWhJ9NojpgD2UkFRHiuCvSB/cUP8sAYOEsJoYaLrq0pLVyqnws3BA1qFCBrpyxEpKKvZtQoVK9RU6avbILx+xsM46QiqWgTZRXNXOojMFHULhz1JwinUljPR1HbtE6eDqDs1J31Ja8l1Lur+/wc5gPBDk2+2w0KqWaciR4yzyJF55o9Fx8+WiwJgxEqw0w34DaQkazrUeUmpPPAgzYAQAgComUnjB/y1fOqMqOh7WdDCPSR9MdxPGTjiyU80PiY1OeV+w1xm7+pP7kVnqs2s3TQ2reWvxU+5SvmG/kTEUtRbDS3fk1PU95tYueUQAgBAHLY84lM4Rbv+zfSPs3QKkflUPGTXR6KQBAuMeLUzILszDRCa0S4m9tfKFDNzGh5Iq0XjOUXjRdz7TEk8KuN/w3FornsrKa89KRlkI9WbYdOOF6911RKfqV5mO4yTCgAqYdIAoBuqs112fNcPRDIrrbJeFmtWlBfsat2drmv/zXF4U4x0I8dotte0dJK/y6vY7TErJrMTpS4+FMMZ6kUWsakJOYfmIpqrFzyk74Kwa1LNJaZQEISKAD2k6ydJiSDLgBACAEAIAQAgDzmGEuJUhaQpKgQpJFQQc4IgCBMf8AJ+5IqU6wFOSpNdameRWkp1K9OsiTkpGfW0oLbUQRmIJBHMRmjKdJSd6zM6djwrVoRyUkpw7r/jsO1wVlQfbQtC6LK/GUDaBshNai7MBdSK31Y+Z6nDBVozqTpPsede/+zpRlcZKkqLJACSCA4nObNM45D6YZaXdZHNFF51aYGpwhlZVYCGm0JKTVKiSogBRsigAHg8E674Y9R6FcORYNo56tfG8or+c5weHMY35tZW6sk6zoGoAXJHNCNG93zd7K1cLKEHSsccnHrf8Ak/3MDB0i5MOJaZQpxajclIvPLqA1k3CNzilg8neJKcHNFS6LmFjhqGZI/Ank1nSRzACDsIAQAgBAFRMpPGD/AJavnVGVHQ9rOhhHpI+mO4njJxxZKeaHxManPK/Ya4zd/Un9yKz1WbWbpobVvLX4qfcpXzDfyJiKWothpbvyanqe82sXPKIAQAgBAHnMMJWkpWApJFCCAQRzG6AOGwpklwe8ahK2T/tFKR1bNPZEXE3mvGRSS20xzWkf2TEg6jF/ESSkyFNsIKxmcWm0scylVp0UgQdLACAEAa7DSVlKLNuxbG6hskLsWVeCU0V4dgml9AqkAath2ZQo2UrLZUKKXujiko4XiFVpRuSNYtEmtKQBjtmdVJJBSoPoWm60qq0JFU1cCgeEQLRqKVIvAqQNhKzE0tRCwEt2F8INKS4o0RYISpZsEEuXEG1ZBugDUyeEpxBWy22HFNoCk2w6C7a3ailLcWS0LTaRZNdNLiKAZrWEZyysqQgKCaooy8Qu++taFJGalm+4gkVoB0UuolKSoWSQCQaVBpeLiR7TAH2RW4wBH+M+SiVmCVy57lcOhKatE8rdRT+UjmgCNsNZOsIS5P2O7p/E1wv6blewwJOedwPMp8KUmRzy7v8A9Ym4HvJ4tzjpo3KvdLZSPSughcDssX8kEw6QqacSyjSlPDWRqr4KfbAglnFrFeWkEWZdsJJ8JZvcX5Ss55sw0CIBuYAQAgBACAKiZSeMH/LV86oyo6HtZ0MI9JH0x3E8ZOOLJTzQ+JjU55XjGdwpn5hQzh9RHOFmIavVxaEnGSkuolrF3LW0zLttOM1KEhI4ak3AUAuQqtBprGKykVddedKorJXm6jqOLedq6/P150bLf2l9j71f0YnHqd35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T839ZfYD1i/owx6nd+RyeyeN9XxP3f2l9j71f0YY9Tu/I5PZPG+r4jf2l9j71f0YY9Tu/I5PZPG+r4jf2l9j71f0YY9Tu/I5PZPG+r4jf2l9j71f0YY9Tu/I5PZPG+r4jf2l9j71f0YY9Tu/I5PZPG+r4jf2l9j71f0YY9Tu/I5PZPG+r4jf2l9j71f0YY9Tu/I5PZPG+r4jf2l9h71f0YY9Tu/I5PZPG+r4jf2l9j71f0YY9Tu/I5PZPG+r4jf2l9j71f0YY9Tu/I5PZPG+r4jf2l9j71f0YY9Tu/I5PZPG+r4jf2l9j71f0YY9Tu/I5PZPG+r4jf2l9j71f0YY9Tu/I5PZPG+r4ny5l2YoaMiuj7RZ9m5ivpEMep3fkcnsa/8As3/1fEg3D+FDMvreN1o1/v8AEk9MXhHFVx57VXVapjJXLMlsRY/JxxZKeaHxMXPMRJjtk5nUzj6kIStC1lSTbSLia0IJzwBot7+e2Q9a32wA3v57ZD1rfbADe/ntkPWt9sAN7+e2Q9a32wA3v57ZD1rfbADe/ntkPWt9sAN7+e2Q9a32wA3v57ZD1rfbADe/ntkPWt9sAN7+e2Q9a32wA3v57ZD1rfbADe/ntkPWt9sAN7+e2Q9a32wA3v57ZD1rfbADe/ntkPWt9sAN7+e2Q9a32wA3v57ZD1rfbADe/ntkPWt9sAN7+e2Q9a32wA3v57ZD1rfbADe/ntkPWt9sAN7+e2Q9a32wA3v57ZD1rfbADe/ntkPWt9sAN7+e2Q9a32wA3v57ZD1rfbADe/ntkPWt9sAN7+e2Q9a32wA3v57ZD1rfbADe/ntkPWt9sAN7+e2Q9a32wA3v57ZD1rfbAH03k8n1EANJv/3W+2ALI4oYuqlpKXZWQVNtgKpmrpp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19462" name="AutoShape 6" descr="data:image/jpeg;base64,/9j/4AAQSkZJRgABAQAAAQABAAD/2wCEAAkGBxQSEhQUExQVFRUWGCEaGBgYFBcaGBcaHhYYHhgXHBgYICggHB8lHBcXIzEiJikrLi4uFx81ODMsNyotLisBCgoKDg0OGhAQGzQkHyQwLCwtLCw3NCwsLCwsNzcsLCwsLCw3LCwsLCwsLCwsLCwsLDQsLCwsLCwsLCwsNCwsLP/AABEIALcBEwMBEQACEQEDEQH/xAAcAAEAAgMBAQEAAAAAAAAAAAAABwgEBQYDAgH/xABOEAABAgMCBwkNBgUDAwUAAAABAgMABBESIQUGBzFBUVMTFyI1YXGBktEUFTJCcnORk6GjsbLTIzRSYnSzM4KiwfBDY+EkwvEWJYPS8v/EABoBAQADAQEBAAAAAAAAAAAAAAABAgMFBAb/xAA6EQACAQECCQwBBAIDAQEAAAAAAQIDBBEFEhMhMTJxsdEUFTNBUVJTYXKRoaI0IoHB8ELhI4KSQwb/2gAMAwEAAhEDEQA/AIzx3w3MOT0yVPOXOKAAWoAAGgAAMAaPvi9tXOurtgB3xe2rnXV2wA74vbVzrq7YAd8Xtq511dsAO+L21c66u2AHfF7auddXbADvi9tXOurtgB3xe2rnXV2wA74vbVzrq7YAd8Xtq511dsAO+L21c66u2AHfF7auddXbADvi9tXOurtgB3we2rnXV2wB2GD8V5ozFhx1wtgG0pLixQ2TYvULwVUzA5jqgDaSWKTqUOF1xdVFNgKfXVKa/acIUBV+E5rrwK0gD5mMUHtwQlp4rdvKnN1cpW0myKVPBCbWitqmisAarC2Lcyl1DbLj6gblLU4bA4CSV1HgpqVihv4GmogDmJuZfbWUKdXUanFEG6oIv1GAPHvi9tXOurtgB3xe2rnXV2wA74vbVzrq7YAd8Xtq511dsAO+L21c66u2AHfF7auddXbADvi9tXOurtgB3xe2rnXV2wA74vbVzrq7YAd8Xtq511dsAO+L21c66u2AHfF7auddXbADvi9tXOurtgD9ThN4Xh1wf/IrtgC0eIeFnXcHyq1qKlKaFSc5OswBWvGNq3hB9Oa0+oeldIhu5Xl6cMeaj2tIsJilk2ke5GVLbKlLQlZ4RFLQBAupW7SYxjTUoqUus6Ve2SoVJUqSSUXdoTvu622bje4wfsT119sWyMTLnOv5ey4De4wfsT119sMjEc51/L2XAb3GD9ieuvthkYjnOv5ey4De4wfsT119sMjEc51/L2XAb3GD9ieuvthkYjnOv5ey4De4wfsT119sMjEc51/L2XAb3GD9ieuvthkYjnOv5ey4De4wfsT119sMjEc51/L2XAb3GD9ieuvthkYjnOv5ey4De4wfsT119sMjEc51/L2XAb3GD9ieuvthkYjnOv5ey4Hw9k7kEgkME00boq/2wyMRznX8vZcDTzGDpBpKE2A3ZNrc1OgqBVpIBNU3cou1xZQSVx56lpqVJYzuv8kkayeWFGlpCEm8UWtJUNCgaCoPORFrjPKSNc5LSyDVLCXVH8JbFTykqSSfTC5DKSPDdEKKf/b0EmhSC63avpZuJrU1HphchlJGzkMIC1ZVLrGeqd1Q4Lq1ACVFYzG4JPNC4ZSRsJLB+D3VBNhKQVlK0FSA6pICgk3GtPBNLjdeKiKuEWaxtVWOK+zRmN5KYg4OcBUllVKkAla76ZyL81ajoiuRib851/L2XA997jB+xPXX2wyMRznX8vZcBvcYP2J66+2GRiOc6/l7LgN7jB+xPXX2wyMRznX8vZcBvcYP2J66+2GRiOc6/l7LgN7jB+xPXX2wyMRznX8vZcBvcYP2J66+2GRiOc6/l7LgN7jB+xPXX2wyMRznX8vZcBvcYP2J66+2GRiOc6/l7LgN7jB+xPXX2wyMRznX8vZcBvcYP2J66+2GRiOc6/l7LgN7jB+xPXX2wyMRznX8vZcD4eyaYPUkjciKilbZNOhVR6RDIxHOVbrSa7LkVlxuwYJaadaTmSogdBIPtBiaUm45zO3Uo06v6MyaTu7L+osPk44slPND4mNDxlfsNcZu/qT+5FZ6rNrN00Nq3lr8VPuUr5hv5ExFLUWw0t35NT1PebWLnlEAIAQAgBACAEAIAQAgD8IgCOspmCggy76Rde0u7XVSD6bQ/mjC0xvhf2HWwLXydpUXolm4HAvVSlZUa6E18VOgDkFTHmTykorsO1UgrFQr1OuTd376Pa9n7KtBKEozEpJ5s1fjFJybm5rqZ6LLQhCzws0lnlF3/wA7z2VMh1bqyLNVAEZqENoSqnJaBjS0Nuaa7Dy4HpxjZ6kKneae40uGFOMoTRShRV6hWpqs1qRfek385isZuVW9dnzca1bNToWBU6mhSX/nG4HoxhQVQHAncai2U+ElFRaKdFya6ozpSSmsfSezCFFzs0uT3OOL/burR1E5YsT4XabSscAngGlqhvu/KCfbHVR8FKOK7joYFRACAEAIAQAgBACAEAIAQBUTKTxg/wCWr51RlR0PazoYR6SPpjuJ4yccWSnmh8TGpzyv2GuM3f1J/cis9Vm1m6aG1by1+Kn3KV8w38iYilqLYaW78mp6nvNrFzyiAEAIAQAgBACAEAIAQAgDVY0YK7qlXWRS0oVQTmC0kKQesBENXq4tCThJSWlZyNF4kTbtw7nJSaEB+t9RUHg3XVHTHnp0MS/Odi24WVpxE43JO9q/SZX/AKFnaE/YgggBFsmooqpt0uINm6hrffFFZFdpznol/wDoJ5RNQ/T1rr9/9GK7iHNgLt7ghKzwlbt4IoATekaiYuqDTi79BhUwtCVOrCMLse/r0Xq7/Zhu4uuKokvyZANbRmReEmoJFLq0HNWCs90m0yamGcpRjCcL2nFvPpud/wAmfg/J85MeGllDSr1OIWldoabNmla6yRFY2Z4ycnfcaVsNxyUoUIYrlp0del5tL8zQYYw7MS02dyLZsKtNOAKSHm0nhJqo0IrVNRUXGhj1HBefOyZJHDpfbQ6yw6tC0hQVVtIoRXxlA+yJKmswNjj3W442w2hSm89p6mYgGlEHWPTEJl3TaV/7G67teT4cuTr3NxCqdCrJPQIkoZEpPIcrZN48JJBSpOqqVAEeiAMmAEAIAQAgBACAEAVEyk8YP+Wr51RlR0PazoYR6SPpjuJ4yccWSnmh8TGpzyv2GuM3f1J/cis9Vm1m6aG1by1+Kn3KV8w38iYilqLYaW78mp6nvNrFzyiAEAIAQAgBACAEAIAQAgBAHL42TLDSkkshxwipIVYUEggeEBUqJNEp0nVAGc1JoqUpddSQQKKUaVIBoK0rcdFYAHBLZvUtJ5bKCb816qwB4YMk2FrcqgEIXYSpRBCyEgqITQDgqJTmzpMAbthxDiAUkKQoXEZiOyANdhfALT0quXCEJTuZQjgiiLuDQagQDTkgCNsnslNKQ8JeZ3J1lfCZWApspUKi4HgEKC0m7RmGaIJZn5OJPc8JTqFp3N5IC1oBBRVWewRTg3pNKaoi7OXx3iuPaSjFjMxJ+SDlFA2XE+AsC8ch1pOlOnnAIA+5CZ3RAURQ3hQrWypJIUmumigb4AyIAQAgBACAEAIAqJlJ4wf8tXzqjKjoe1nQwj0kfTHcTxk44slPND4mNTnlfsNcZu/qT+5FZ6rNrN00Nq3lr8VPuUr5hv5ExFLUWw0t35NT1PebWLnlEAIAQAgBACAEAIAQAgBACAOFw7JLVMKWUuqNtJSUNVoEAWAlYNwqV1uqba4zc2ndceynZYzjjZRLyeYwjglYJBVMm0LnCylS0KUom2knwVVdvzngChFAAyjv0DkixW1UV+fNsv4fJ5y+CHEWSsPqrQhBaC7AISEAkiiVoS2m+hAtEBIzlKbTuuK0bNGpHGc0tOkM4KWKKPdSiEhIqyKgm1aUCCDwrarWk18IRGUfdZpyKN/Sx9zucXJXcpZpFVGykUtpCVAaAUi4UzRonerzxzjiycb77uw2USVI3UO4cOA0o1NihuuBWbq3Z91Sc5/1bhEEnuDuWMeoPyvpKb/+wwBIMSQIA1+CfCf1bsadRFf6rUAbCAEAIAQAgBACAKiZSeMH/LV86oyo6HtZ0MI9JH0x3E8ZOOLJTzQ+JjU55X7DXGbv6k/uRWeqzazdNDat5a/FT7lK+Yb+RMRS1FsNLd+TU9T3m1i55RACAEAIAQAgBACAEAIAQAgBACAEAIAQAgCPcs8jalW3kLCHWHAoXgKKSaGgOchVhX8pgSjRuYzNTmE8FvsklaUhL6QlX2dsKFCaUpaURniAS9EkGNPzYaRWlSTRKRnWo5kj/LgCcwgBg+W3NsJJqq8qIzFSiSs8xUTAGTACAEAIAQAgBAFRMpPGD/lq+dUZUdD2s6GEekj6Y7ieMnHFkp5ofExqc8r9hrjN39Sf3IrPVZtZumhtW8tfip9ylfMN/ImIpai2Glu/Jqep7zaxc8ogBACAEAIAQAgBACAEAIAQAgBACAEAIAx8INqU04ltVlZQQlX4VFJsm+uY0gCr+M0g81NrTOOKU4ghTiwoLKQQlRpeKkBWa7MYqWO8xHxDwnLzbby0spbTQK+0qFotAkgAVrwRStM4zXxJBLrmFEklLQLyhdRFLKT+Zfgp5s+oGJIP2Uk1Wt0dIU5SgA8BsHOEV9qjeeQXADOgBACAEAIAQAgBAFRMpPGD/lq+dUZUdD2s6GEekj6Y7ieMnHFkp5ofExqc8r9hrjN39Sf3IrPVZtZumhtW8tfip9ylfMN/ImIpai2Glu/Jqep7zaxc8ogBACAEAIAQAgBACAEAc3jRjvKSFzqypzZtgKXzkEgJ6SIEpGfi1h9qeYD7NqySUkKFFJUM6SLxW8ZiRfAg2sAIAQAgDWYYxhlpUfbvIQfwk1UeZA4R9EAcDhzLC0iolmis/jdNlPOEiqj02Yi8m44RQmJ2ZQ7OIWEvKpb3PcwpNk3JJFDZFDpuGcxBJN+BsFBTLYfJdWlISsKWVICk3EBIASbxnKaxYqbtCAAAAABmAFwgD6gBACAEAIAQAgBACAKiZSeMH/LV86oyo6HtZ0MI9JH0x3E8ZOOLJTzQ+JjU55X7DXGbv6k/uRWeqzazdNDat5a/FT7lK+Yb+RMRS1FsNLd+TU9T3m1i55RACAEAIAQAgBACAMLC2FmZZsuPuJbSNJOfkAzk8ggCHccMrLzpU3Jgst5rZ/iq5RoQPSeURF5a4wMn+Irk+5u0xcwDVRKqqcURWgvz3gknX6FwbJ2kJJthCW2kBCE5kgUESVMiAMDCmGpeWFX3UN8hPCPMkXnoEAcLhzK6w3UMNqcOhS+An0XqPSBEXk3HO99MN4T/AISFttnSkbi3TylG2roJ5oZxmNlgjI8SbU3MGpNSlkZ+daxf6IXC86s4JwbglvdS0hBFwURbdUdSSqprzUESQRXjdjm/PucAFLbfCSlIqUDNuila76VzX054JRIOSnGfuoPtrFFghwC+lCAFUqLhaFwJJ4Wc0ggyQYkgQAgBACAEAIAQAgBAFRMpPGD/AJavnVGVHQ9rOhhHpI+mO4njJxxZKeaHxManPK/Ya4zd/Un9yKz1WbWbpobVvLX4qfcpXzDfyJiKWothpbvyanqe82sXPKIAQAgBACABMAfgUIAw8Ml4MO9zgF6wdzBzFVLs93pgCAcIYsYXm3CtyXfWr8TikCnILShdyCKl8xgTOIc8004680GW0AkqcdaFToSAFEknMBrgReSpk2xlk2cHDdHUtFCiHLagCpVBQpGc1TZzDODEkHzhnK9LN3MNrdP4lAto9ChbPVELxccnMY5YUnzYYStIOhpJTdo4VSrpqBEE3GwwHkqmHjbnXS0FXlCSFOHylXgelUTcReSJgPEqSlKFphFoeOsW189pWbopEi86CBBy2OWOrMgki5bxFyAc2oqIzc2c+2AIywZgadw49uzqihkGhcIuAr4DadPwGkk54J0EsYNxTlJaXWwhlJQtNHLQClOXZ1KOf4DREkEK5NsYxITRLpo2tzcl1NAlJNUqA/KqvQpUQSSzPZTMGtGz3RbP+2hax1gLPtgQYQysyFf9amvc/wDmsSDZ4Pyh4PeNBMBB1OJWj+pQCfbEA6Zp1KgFJIUDmIIIPMREg+4AQAgBACAEAVEyk8YP+Wr51RlR0PazoYR6SPpjuJ4yccWSnmh8TGpzyv2GuM3f1J/cis9Vm1m6aG1by1+Kn3KV8w38iYilqLYaW78mp6nvNrFzyiAEAIAw8LYUalmlOvrCEJzk6eQDOTyCAIexnyuvLJTKJDSNC1Crh5aZk+2IvJuODnMYJl41cedXXWtR9hiGy0YOWhXhAeTelV+tK6H4gwTvJlTlHSmjc4Ix+n5U3PKWB4j1XE83CNodBibylxLOJWUiXniGljcXzmQTVK/IVpP5TfzwvINljzh2UlmD3UhD1q9DKkpVbIzGigQAD4xzc8SCBsWcFNzc0lpSi0HLVjRU2SpCLahck0paofbFbi15LuKuIEqpgiZkEtqt3Bbu6rUkUIUXBSlTXggDNeIm4i87uUlENJCG0JQkCgSkAAAZrhEkHtAH4TAEe4/4+FhBblaKWTYUsX2FUuAGs338l0VxuoviO680mJ2TlyYUJnCFqhNoNEm0vlWc4B1ZzppmibipLbDKUJCUJCUpFAkAAAagBmiSCPsoOU5uStMy4S9MDPX+G2fzU8I/lHSdEQ2LiFMKJSslYzKVX0pqP7xBZJvQe8tJNUBUtVaVoEZjqqoiKOrTWlnQo4JttbPGm7vPNvPd6QSBwbefxgM3R/n9oy9PtPRzBbepL3RhPM00Gmul0XU4y0M8VowfabP0kGvle6vRlYExhmZNVqXdUgVqU1qhXlINx58/LFjxky4i5S2p0pZfAZmDmz7m4fyk5j+U9BMSQd/ACAEAIAQBUTKTxg/5avnVGVHQ9rOhhHpI+mO4njJxxZKeaHxManPK/Ya4zd/Un9yKz1WbWbpobVvLX4qfcpXzDfyJiKWothpbvyanqe82sXPKIAQBjYSn0MNLedVZQ2kqUeQfE6KQBW7HXGt3CD5UqoQDRtutyBr5VHSf7RVu7OaU6cpyUYq9szsUMQXp0FfgoArU+NqCQc9b7zdGGNOpq5l2nXdGzWJf8366ndWqtvaSfIZN5FtCqpU6bNUqUoil1/BTQZxq0xZWeHXnMJ4YtLzQaguyKuMyeyfSK0uEM2D4pSpQpQaq0N+uJdCHYVjhe1rTO/bczhMb8mDjSVuSyi6hNCUkDdBdeABcq6lwob9MVcZw0Z18mqq2W1/pnFU595ar2rq2kbGTKeE5VNDcBULURfVOkAU8LkuvzaRkpK9HPr0ZUZuEtKNrJOKwi/8AbOqLirgFKUpa/BCUJpfavN1cwN+u5kd1lCxeXIokZpC7a2qNKWG0tgWSVs8BFyUp4SereYMglvBE+mYYaeT4LiAoclReOg3dESQZcAeM1MpbSVLISBr+A1mIbuzkxi5O5Ed4dxjdnSqXlkuAEqQQBRRuuUCbiDd+UX1MUxm3mPSqMYxvn5q7Rsa7Tf4s4mtsUceCXHuCakA0UlNAomnCXn4RzVupptGNxlUquWb+vadXFjIjzKvjqZRAlpdVH3BVShnaRrH5jo1Cp1RDJRA7jBWQBUk85JJPtJMUlJR0nps9mnXldHQtL6kbqcwS7LBCHU2StoOoqQbqmlaablXRCTlG6RfKKz2hToO/F0N/J2+RGYQtbyHEIUsWXEqKU2hnbWkHOBwkmn5jFowjHQitottoru+pNvd7EuzDKftOCL0ahotdsXPLjNdZp8K4oyb5IW0lFlN6kAIVU5qlOegBz6xGcqUJdR77PhW10NWbu7HnXs/4IrxyydOSyS83wm6/zJBPBtJGe7ORmjNudPzW46C5JhHMkqVX6yf8P+5yPnEEHUR/lRGyaavRxa1GdGbp1Fc0Tdkmx8M0kSkyqr6B9msm91Izg/nSPSL9BixkSZAgQAgBAFRMpPGD/lq+dUZUdD2s6GEekj6Y7ieMnHFkp5ofExqc8r9hrjN39Sf3IrPVZtZumhtW8tfip9ylfMN/ImIpai2Glu/Jqep7zaxc8ogBAEP5c8YDVuTQbqbo7ymv2aT6FHqxDJRxuT/F3ut9NsEtg8I0uHPya+jXHml/yTxepHcs91is2XevLR5L/e4sDItBoIQKUAsg3cIaFXaa5/Kj0pXHDlJyd7PqfFgFXi0NrkqM/NWleauuJIPdQo2a/hJPoJMAcfjJjUpK0y0mkPTa6kJ8Rr/ccOYBIoL9PRWAQzhnBDr7r7rLiplLF7swKlta6VUQdCakjTcAcxirfWaQi5SUVpZoJGZUy4hxBopCgpNdCkkEV6RE3kSi02mWTnUowvgolP8ArtBSfyOCikj+VaadESVNRkZwiVyamlmim1miDcpINCRTSLVr0wTvLShKOdo6vD+MDMmgrdUBTRW+80BOoV0wbuIjG/YcI29M4VcIsqbShRBJqEAVBCgRnuCSKX66CM7nJ+R61KFGN136v7c7/ZrzO+wHgRqVRRAqo+Es51H+w5BdGiSR5JzlN3s2cSVMbCU6lhpx5ZohtBWrmSKn4QBV/CmEFzT7j7l63VVPJoCRyAADoird2dmtOnKpJQhpeZEm5KsVk0E2oBSkHgoIBN48O/MrVop6RjSjjvHf7HYwnOFmgrFS6s8n2v8AvAyss+DkluXmkC5KyheqysG8jRekjnVG7OGjhcnc0ZfCLN9ApdhXKFmnzhJ6IIksDPGlCc2Y9JT2GJKhhNrPmrU8qtA/lFOkckAFrBNSKjMgfiOYn+1dVdcAQvlTxOEuoPNWQlwklCbtzVWtAM9g1pXQdVQI8z/4pX9T+D6ClPnKg6culgr4vvLsfn/e0jmVmltOIdbJStCgpJ1KBqOjWNIqI9BwS0eKuG0zsq1MJ8dPCFfBWDRaehQIiSptoAQAgComUnjB/wAtXzqjKjoe1nQwj0kfTHcTxk44slPND4mNTnlfsNcZu/qT+5FZ6rNrN00Nq3lr8VPuUr5hv5ExFLUWw0t35NT1PebWLnlEAIAq/jxhAzGEJlf+6pI8lJsJ9iYrJ3Js2oU8pUjDtaRLmSPBqUS5WCUrVdQ6cyiaEX5wKjVGVnX6bzo4Yq41bEWhHbTEqog2aA56i6/XZzV6RG5yDwdnEuNltwFClcBSTmNblUULiKV5YA5fD+NThpJSdlcypFXHCaty7dmpU4dY0A57jpgDjCpkqVIyj9ls3zs6TV2ZJ/0mc5UDUeDcOXxqYy7TVUptXqPA73BqkIY7mlZN7cbJSSpBaSoG41U5w6Z77JJz6alferriyhiNNySflnfxm+SvuHZdLLq0WLRSojwjZ5CKAEjTW6sZU1K66/QdC3ukquUcL3JX9i47c5u8XcbWm5bud8PJBdqC2s2UNWaqCUFQTbUu60oGgUToEaKK6zwuvL/FJbF/Ok0cs+pp0usvqRRR3JSnQhVAo2SaqqbqVpdWsHFdgjXqJ6b/ACedP3OzwPhQTCw5NuqdSkqtWFNm3aAqhVdV1+gUpQ3xm5qL/VpPZSs866bo5kr1n7H1dd93AkDBeUOWS0EsMFLabgAoJpTkp/lYmVoUXc0VoYLnWjjQkrv34HU4ExgEyopShSaCpJIoM1Bdrv6pi1OqpvMjG1WGVnScms5uo1PEcJlnwgWsHFAN7ziW+i9SvYinTEMlEL4Fki66hA8ZQHt/8xhXf6cXtO5gOCVadeWinFv93mXxeWRk5MttoRZAsJACmzm6FaOS+N0rlccWpNzm5PrNHjrJ7vJzDWlSLQFKVUmikqsqzGoA1HXW6JKEDqcIDbqfCChfqJFUHrIV6YgsWJM+mZZlloP8YpVdS4UqqvSQnnIiSpnzUwlFG01KiMyfCpp5q6zTSdEAfDR1m/NRHCoPw1FyR/lYA8cMYN7ol3WbAAcSRVRvB0KurUg0N50RWccaLTN7NXlQrRqx0p3/AN2lYsKypadWhQoQSCNSgSFe0GM6Mr45+rMe7C9GNO0OUNWaUl++n5JYyBYUJRMyxNySl1P83BX7UpP80bHKJcgBACAKiZSeMH/LV86oyo6HtZ0MI9JH0x3E8ZOOLJTzQ+JjU55X7DXGbv6k/uRWeqzazdNDat5a/FT7lK+Yb+RMRS1FsNLd+TU9T3m1i55RAH4rNAFTJskvLOm2qvWMY1tRnQwZ+VT2/wAFhMQFhUkkApVRahSyaghVM6Tdovi1LVRTCF/KJXnQrfWjxbQ0C0Cro0np9MaHiIvywYyOtWGmi61a4S1BJRW6gQF+gmydWuIZKRFTT1DwXHQpVyrJFVV0E5yDXTFXc9JtB1Ev0r4JFxWwbhFkJSiZl5VIBpurrKlUJqbkpNTeDeai7RBXIiSqTd8r2dCvBLq/vGHkjkbU2j/v/tE4y7SFRqPRF+xF2OeD0sTK25Z4vtgD7SqVEmzwhVF1xujNTim0eudjrOnGVzvd/wCx+4l4ERMLe7oCCWwlbaVqUhLhCjbbKm+EAU6b6UzHNFlOPaYuy1o6Ys3spgwOPksYLcUVKdAbcCgy0Due4OWq0NOGVCtL7tEMddQVnn/m0ltW5ZyWMWMSmJaWabcbbccSOGspBtKNSei/2CJycXnazkO1VI3xptqPYbZjF+VQKIl2ki+4Np059EMSPYUVoqpXKTRnMS6ECiEpSOQAfCLJJaDOU5Td8neesSVIvy9H/p5XVu5/bV/zEMlEf4lBPdTNpNoWr00BrnFKHnjCrrxO/gzNYrTdpzLeWECUC6ypPMFD5Y9B8+fhS0RQq6CtXwJgCuON0iJd+YaB4LbppfdYVwkeykQSfGAcZZuSWENKqlZT9lcqprdZpUpJzXcl10BcTdiq+qwpcwgKWo1FL7KaCgIXZpfXML4kg6FGEEquC208hVwuazd8YA+7YOda1eSkgf0ivtgCumUZlKZ96wCBbNygoG8JJravzk59cYU805I7eEL52OzTfZJezzG2yHvFOE7OhbCwehTZHw9sbnFLAwIEAIAqJlJ4wf8ALV86oyo6HtZ0MI9JH0x3E8ZOOLJTzQ+JjU55X7DXGbv6k/uRWeqzazdNDat5a/FT7lK+Yb+RMRS1FsNLd+TU9T3m1i55RACAKr40ShYnZls+K8v0WyUnqkRSavi0emyVclWhPsaJryWTpXKlJUEgEKFM5BFDec3CSYzs7vie3DFPFr3/AN/tx2ZdCQSlJPKbq6qk39N8bnJNLh7BDU22Gn0hbYJKjeKKKTQpUOFXmpnECYycXejVYHxMlWFoCGU7om1UqJVaqapAtk0IHw1GsVxUXy1TRjP3N1LYJaCLkJKbwRuTdpJB5E16PRE3Ih1J9rMxtixS5opOZW5gekg06aU/uuK4z7Su+UmbD2EZhV1Aqzdm4ICbulJPTGUHe5PzOjbFk6VGn14t7/7M7rIBJEd1u6OAgf1KPxTGqOcyYYkgQAgBACAI8y4yRXg9Lg/0XkqPMQpB9qkxDJREeAJkodQQaGtx1V/8xhaNCkd/AclLK0X/AJRv/wDL/wBljZSZ3RCVNrUsKANRYCelQT8KxunecGUXGTi+o/SxaqKqUcx4aggc9DeeT4RJUw53B0uM7Ta1DhKUpAVQACgzeSAkf8wBpJTFGXaWpaWG0uGgUbI4JUsFKgfFINBwbviRJvpdIBvQDU3igStC9NCKAg6xTprAgzgLQuIWBnSoXj2fEdMAE0rQKU2dRNQea1UdUwBXLKJM7pPvEkH7RQJAoDZomtKn8OuPPSzyk/M7mE1k7LZqb04rfubnIbLlWEirQhhZPSpsD4mPQcQsBAgQAgComUnjB/y1fOqMqOh7WdDCPSR9MdxPGTjiyU80PiY1OeV+w1xm7+pP7kVnqs2s3TQ2reWvxU+5SvmG/kTEUtRbDS3fk1PU95tYueUQAgCC8uWBC3NImUjgPpoo6A4gAX86adUxDJRgZMMY+53kpUAa8G/QCRX4A0Gcgx51/wAc/JnekuW2RSWvDM/4fsTq2oK+0rbA8GmYnWB7Bpzx6TgaMwfFAKnwSFrPLUezP6BAHypqoUTcbSV8oqLPsA+MAfTVbShcFi/kWmmf015QeTOBpMcsYEyMst1JAUqqUtn8ZHhAcmc6D0351Z4sfPqPZYbNl6t0s0Vnk+xIrYTaJOv4RFOOLFIi2WjlFaVTt0bOosfkuwKZWQbChRbv2qhqtAWR0JCfbGp5DrYAQAgBACANdjHgsTUq/Lm7dWykHUSOCeg0PRAFYEhTailYopBKVDSCCQR7CIznHGi0eux2l2avGqup+6617E6ZNsPd0MbmtQTuY10JGmp0Dm18kUoyzYr0o92GbKqdRVaeeE86e07Ir4N3AQOShOoAaPjG5xjHbbtUURS0qykaEpFSTznhX8vpAOoqvkWqzzWASPaFeyAPtaAoC0PC4KqXWVi6oOipur5MAfgVoczp8dNxpoJpmBpzVBzQBrsbML9yyri1hLgIsorS9RHBtJNyhpNNWaM6k8SN57cHWR2q0Rp9Wl+SWkrPOPW1qV0Dt9NYijDFikbYWtStNqlKOqv0rYs3y7yY8gmCSll+ZI/iqCEeSito9ZVP5Y1OaStAgQAgComUnjB/y1fOqMqOh7WdDCPSR9MdxPGTjiyU80PiY1OeV+w1xm7+pP7kVnqs2s3TQ2reWvxU+5SvmG/kTEUtRbDS3fk1PU95tYueUQAgDUY14BRPSzjC7rQqlX4FjwVenPrBIgCs+EZB2UfW04kodbNCNepQOkEUIMUnBSVzPVZbVOz1FOH7rqa7GSLiHlDDQQ1Mfw0C6gzHQeTTdmqdEYRqOnmno7TqVrJStqytm09cetcdpKbM8283wFhRWCs0OgAXekpHNHpTT0HEnTlB3SVxnOcIkDxkXdH/AOokoc5jLjdKyyQtSwpZRVKUEFYPi1GgXnPGc6sY5uvsPbZcH1q/6kro9cnmSIOxwxjdnXS68RmolKfBSkZkjpJNTFIRbeNPTuN7VaqUKfJrNq6W+uT4diNtktxRVOzAccT/ANO0arOhas4bHsJ5OeNjmFhxEkCAEAIAQAgBAEL5ZMUy04Z5pJLblA+B4qqUDnMaAHlpriCUcPgDDCpZxK00NCDfmuP+X6DGNSDvxo6Tt4PttOVPklp1HofdfBk7Yu40NzjYUFAOk2Ut6UkjwqaTSproAprJvTqKaPFb8H1bJO6S/T1PqZ0KQAqgzIT8ewJ9saHgPBwcBs6RVfLWhJ9NojpgD2UkFRHiuCvSB/cUP8sAYOEsJoYaLrq0pLVyqnws3BA1qFCBrpyxEpKKvZtQoVK9RU6avbILx+xsM46QiqWgTZRXNXOojMFHULhz1JwinUljPR1HbtE6eDqDs1J31Ja8l1Lur+/wc5gPBDk2+2w0KqWaciR4yzyJF55o9Fx8+WiwJgxEqw0w34DaQkazrUeUmpPPAgzYAQAgComUnjB/y1fOqMqOh7WdDCPSR9MdxPGTjiyU80PiY1OeV+w1xm7+pP7kVnqs2s3TQ2reWvxU+5SvmG/kTEUtRbDS3fk1PU95tYueUQAgBAHLY84lM4Rbv+zfSPs3QKkflUPGTXR6KQBAuMeLUzILszDRCa0S4m9tfKFDNzGh5Iq0XjOUXjRdz7TEk8KuN/w3FornsrKa89KRlkI9WbYdOOF6911RKfqV5mO4yTCgAqYdIAoBuqs112fNcPRDIrrbJeFmtWlBfsat2drmv/zXF4U4x0I8dotte0dJK/y6vY7TErJrMTpS4+FMMZ6kUWsakJOYfmIpqrFzyk74Kwa1LNJaZQEISKAD2k6ydJiSDLgBACAEAIAQAgDzmGEuJUhaQpKgQpJFQQc4IgCBMf8AJ+5IqU6wFOSpNdameRWkp1K9OsiTkpGfW0oLbUQRmIJBHMRmjKdJSd6zM6djwrVoRyUkpw7r/jsO1wVlQfbQtC6LK/GUDaBshNai7MBdSK31Y+Z6nDBVozqTpPsede/+zpRlcZKkqLJACSCA4nObNM45D6YZaXdZHNFF51aYGpwhlZVYCGm0JKTVKiSogBRsigAHg8E674Y9R6FcORYNo56tfG8or+c5weHMY35tZW6sk6zoGoAXJHNCNG93zd7K1cLKEHSsccnHrf8Ak/3MDB0i5MOJaZQpxajclIvPLqA1k3CNzilg8neJKcHNFS6LmFjhqGZI/Ank1nSRzACDsIAQAgBAFRMpPGD/AJavnVGVHQ9rOhhHpI+mO4njJxxZKeaHxManPK/Ya4zd/Un9yKz1WbWbpobVvLX4qfcpXzDfyJiKWothpbvyanqe82sXPKIAQAgBAHnMMJWkpWApJFCCAQRzG6AOGwpklwe8ahK2T/tFKR1bNPZEXE3mvGRSS20xzWkf2TEg6jF/ESSkyFNsIKxmcWm0scylVp0UgQdLACAEAa7DSVlKLNuxbG6hskLsWVeCU0V4dgml9AqkAath2ZQo2UrLZUKKXujiko4XiFVpRuSNYtEmtKQBjtmdVJJBSoPoWm60qq0JFU1cCgeEQLRqKVIvAqQNhKzE0tRCwEt2F8INKS4o0RYISpZsEEuXEG1ZBugDUyeEpxBWy22HFNoCk2w6C7a3ailLcWS0LTaRZNdNLiKAZrWEZyysqQgKCaooy8Qu++taFJGalm+4gkVoB0UuolKSoWSQCQaVBpeLiR7TAH2RW4wBH+M+SiVmCVy57lcOhKatE8rdRT+UjmgCNsNZOsIS5P2O7p/E1wv6blewwJOedwPMp8KUmRzy7v8A9Ym4HvJ4tzjpo3KvdLZSPSughcDssX8kEw6QqacSyjSlPDWRqr4KfbAglnFrFeWkEWZdsJJ8JZvcX5Ss55sw0CIBuYAQAgBACAKiZSeMH/LV86oyo6HtZ0MI9JH0x3E8ZOOLJTzQ+JjU55XjGdwpn5hQzh9RHOFmIavVxaEnGSkuolrF3LW0zLttOM1KEhI4ak3AUAuQqtBprGKykVddedKorJXm6jqOLedq6/P150bLf2l9j71f0YnHqd35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T839ZfYD1i/owx6nd+RyeyeN9XxP3f2l9j71f0YY9Tu/I5PZPG+r4jf2l9j71f0YY9Tu/I5PZPG+r4jf2l9j71f0YY9Tu/I5PZPG+r4jf2l9j71f0YY9Tu/I5PZPG+r4jf2l9j71f0YY9Tu/I5PZPG+r4jf2l9j71f0YY9Tu/I5PZPG+r4jf2l9j71f0YY9Tu/I5PZPG+r4jf2l9h71f0YY9Tu/I5PZPG+r4jf2l9j71f0YY9Tu/I5PZPG+r4jf2l9j71f0YY9Tu/I5PZPG+r4jf2l9j71f0YY9Tu/I5PZPG+r4jf2l9j71f0YY9Tu/I5PZPG+r4jf2l9j71f0YY9Tu/I5PZPG+r4ny5l2YoaMiuj7RZ9m5ivpEMep3fkcnsa/8As3/1fEg3D+FDMvreN1o1/v8AEk9MXhHFVx57VXVapjJXLMlsRY/JxxZKeaHxMXPMRJjtk5nUzj6kIStC1lSTbSLia0IJzwBot7+e2Q9a32wA3v57ZD1rfbADe/ntkPWt9sAN7+e2Q9a32wA3v57ZD1rfbADe/ntkPWt9sAN7+e2Q9a32wA3v57ZD1rfbADe/ntkPWt9sAN7+e2Q9a32wA3v57ZD1rfbADe/ntkPWt9sAN7+e2Q9a32wA3v57ZD1rfbADe/ntkPWt9sAN7+e2Q9a32wA3v57ZD1rfbADe/ntkPWt9sAN7+e2Q9a32wA3v57ZD1rfbADe/ntkPWt9sAN7+e2Q9a32wA3v57ZD1rfbADe/ntkPWt9sAN7+e2Q9a32wA3v57ZD1rfbADe/ntkPWt9sAN7+e2Q9a32wA3v57ZD1rfbADe/ntkPWt9sAN7+e2Q9a32wA3v57ZD1rfbAH03k8n1EANJv/3W+2ALI4oYuqlpKXZWQVNtgKpmrpp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thefamilygroove.com/wp-content/uploads/2014/07/Vans.jpg"/>
          <p:cNvPicPr>
            <a:picLocks noChangeAspect="1" noChangeArrowheads="1"/>
          </p:cNvPicPr>
          <p:nvPr/>
        </p:nvPicPr>
        <p:blipFill>
          <a:blip r:embed="rId2" cstate="print"/>
          <a:srcRect/>
          <a:stretch>
            <a:fillRect/>
          </a:stretch>
        </p:blipFill>
        <p:spPr bwMode="auto">
          <a:xfrm>
            <a:off x="0" y="0"/>
            <a:ext cx="9144001" cy="6846390"/>
          </a:xfrm>
          <a:prstGeom prst="rect">
            <a:avLst/>
          </a:prstGeom>
          <a:noFill/>
        </p:spPr>
      </p:pic>
      <p:sp>
        <p:nvSpPr>
          <p:cNvPr id="2" name="Title 1"/>
          <p:cNvSpPr>
            <a:spLocks noGrp="1"/>
          </p:cNvSpPr>
          <p:nvPr>
            <p:ph type="title"/>
          </p:nvPr>
        </p:nvSpPr>
        <p:spPr/>
        <p:txBody>
          <a:bodyPr>
            <a:normAutofit fontScale="90000"/>
          </a:bodyPr>
          <a:lstStyle/>
          <a:p>
            <a:r>
              <a:rPr lang="en-NZ" dirty="0" smtClean="0">
                <a:solidFill>
                  <a:srgbClr val="FF0000"/>
                </a:solidFill>
                <a:effectLst>
                  <a:outerShdw blurRad="38100" dist="38100" dir="2700000" algn="tl">
                    <a:srgbClr val="000000">
                      <a:alpha val="43137"/>
                    </a:srgbClr>
                  </a:outerShdw>
                </a:effectLst>
              </a:rPr>
              <a:t>What kind of clothing does the company, Vans make?</a:t>
            </a:r>
            <a:endParaRPr lang="en-NZ"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67544" y="1772816"/>
            <a:ext cx="8219256" cy="4353347"/>
          </a:xfrm>
        </p:spPr>
        <p:txBody>
          <a:bodyPr/>
          <a:lstStyle/>
          <a:p>
            <a:r>
              <a:rPr lang="en-NZ" dirty="0">
                <a:solidFill>
                  <a:srgbClr val="FF0000"/>
                </a:solidFill>
                <a:effectLst>
                  <a:outerShdw blurRad="38100" dist="38100" dir="2700000" algn="tl">
                    <a:srgbClr val="000000">
                      <a:alpha val="43137"/>
                    </a:srgbClr>
                  </a:outerShdw>
                </a:effectLst>
              </a:rPr>
              <a:t>The clothing that Vans make </a:t>
            </a:r>
            <a:r>
              <a:rPr lang="en-NZ" dirty="0" smtClean="0">
                <a:solidFill>
                  <a:srgbClr val="FF0000"/>
                </a:solidFill>
                <a:effectLst>
                  <a:outerShdw blurRad="38100" dist="38100" dir="2700000" algn="tl">
                    <a:srgbClr val="000000">
                      <a:alpha val="43137"/>
                    </a:srgbClr>
                  </a:outerShdw>
                </a:effectLst>
              </a:rPr>
              <a:t>are footwear, t-shirts, hoodies, socks, hats and bags.</a:t>
            </a:r>
            <a:endParaRPr lang="en-NZ" dirty="0">
              <a:solidFill>
                <a:srgbClr val="FF0000"/>
              </a:solidFill>
              <a:effectLst>
                <a:outerShdw blurRad="38100" dist="38100" dir="2700000" algn="tl">
                  <a:srgbClr val="000000">
                    <a:alpha val="43137"/>
                  </a:srgbClr>
                </a:outerShdw>
              </a:effectLst>
            </a:endParaRPr>
          </a:p>
        </p:txBody>
      </p:sp>
    </p:spTree>
  </p:cSld>
  <p:clrMapOvr>
    <a:masterClrMapping/>
  </p:clrMapOvr>
  <p:transition>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descr="http://3.bp.blogspot.com/-xb7cxlueNxg/TYEjXMxLPAI/AAAAAAAADeU/WVzO5q_nfQw/s1600/44.jpg"/>
          <p:cNvPicPr>
            <a:picLocks noChangeAspect="1" noChangeArrowheads="1"/>
          </p:cNvPicPr>
          <p:nvPr/>
        </p:nvPicPr>
        <p:blipFill>
          <a:blip r:embed="rId2" cstate="print"/>
          <a:srcRect/>
          <a:stretch>
            <a:fillRect/>
          </a:stretch>
        </p:blipFill>
        <p:spPr bwMode="auto">
          <a:xfrm>
            <a:off x="0" y="56727"/>
            <a:ext cx="9144000" cy="6801273"/>
          </a:xfrm>
          <a:prstGeom prst="rect">
            <a:avLst/>
          </a:prstGeom>
          <a:noFill/>
        </p:spPr>
      </p:pic>
      <p:sp>
        <p:nvSpPr>
          <p:cNvPr id="2" name="Title 1"/>
          <p:cNvSpPr>
            <a:spLocks noGrp="1"/>
          </p:cNvSpPr>
          <p:nvPr>
            <p:ph type="title"/>
          </p:nvPr>
        </p:nvSpPr>
        <p:spPr/>
        <p:txBody>
          <a:bodyPr>
            <a:normAutofit fontScale="90000"/>
          </a:bodyPr>
          <a:lstStyle/>
          <a:p>
            <a:r>
              <a:rPr lang="en-NZ" dirty="0" smtClean="0">
                <a:solidFill>
                  <a:srgbClr val="FF0000"/>
                </a:solidFill>
                <a:effectLst>
                  <a:outerShdw blurRad="38100" dist="38100" dir="2700000" algn="tl">
                    <a:srgbClr val="000000">
                      <a:alpha val="43137"/>
                    </a:srgbClr>
                  </a:outerShdw>
                </a:effectLst>
              </a:rPr>
              <a:t>When was Vans created and who created Vans?</a:t>
            </a:r>
            <a:endParaRPr lang="en-NZ"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NZ" dirty="0" smtClean="0">
                <a:solidFill>
                  <a:srgbClr val="FF0000"/>
                </a:solidFill>
                <a:effectLst>
                  <a:outerShdw blurRad="38100" dist="38100" dir="2700000" algn="tl">
                    <a:srgbClr val="000000">
                      <a:alpha val="43137"/>
                    </a:srgbClr>
                  </a:outerShdw>
                </a:effectLst>
              </a:rPr>
              <a:t>Vans clothing was first created in 1966, Anaheim, California, United states and was created by Serge D’Elia, James Van Doren, Gordon Lee and Paul Van Doren. </a:t>
            </a:r>
            <a:endParaRPr lang="en-NZ" dirty="0">
              <a:solidFill>
                <a:srgbClr val="FF0000"/>
              </a:solidFill>
              <a:effectLst>
                <a:outerShdw blurRad="38100" dist="38100" dir="2700000" algn="tl">
                  <a:srgbClr val="000000">
                    <a:alpha val="43137"/>
                  </a:srgbClr>
                </a:outerShdw>
              </a:effectLst>
            </a:endParaRPr>
          </a:p>
        </p:txBody>
      </p:sp>
    </p:spTree>
  </p:cSld>
  <p:clrMapOvr>
    <a:masterClrMapping/>
  </p:clrMapOvr>
  <p:transition>
    <p:check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stephaniezaurin.files.wordpress.com/2011/10/vans13.jpg"/>
          <p:cNvPicPr>
            <a:picLocks noChangeAspect="1" noChangeArrowheads="1"/>
          </p:cNvPicPr>
          <p:nvPr/>
        </p:nvPicPr>
        <p:blipFill>
          <a:blip r:embed="rId2" cstate="print"/>
          <a:srcRect/>
          <a:stretch>
            <a:fillRect/>
          </a:stretch>
        </p:blipFill>
        <p:spPr bwMode="auto">
          <a:xfrm>
            <a:off x="-468559" y="0"/>
            <a:ext cx="10153128" cy="6858000"/>
          </a:xfrm>
          <a:prstGeom prst="rect">
            <a:avLst/>
          </a:prstGeom>
          <a:noFill/>
        </p:spPr>
      </p:pic>
      <p:sp>
        <p:nvSpPr>
          <p:cNvPr id="2" name="Title 1"/>
          <p:cNvSpPr>
            <a:spLocks noGrp="1"/>
          </p:cNvSpPr>
          <p:nvPr>
            <p:ph type="title"/>
          </p:nvPr>
        </p:nvSpPr>
        <p:spPr/>
        <p:txBody>
          <a:bodyPr>
            <a:normAutofit fontScale="90000"/>
          </a:bodyPr>
          <a:lstStyle/>
          <a:p>
            <a:r>
              <a:rPr lang="en-NZ" dirty="0" smtClean="0">
                <a:solidFill>
                  <a:srgbClr val="00CC00"/>
                </a:solidFill>
                <a:effectLst>
                  <a:outerShdw blurRad="38100" dist="38100" dir="2700000" algn="tl">
                    <a:srgbClr val="000000">
                      <a:alpha val="43137"/>
                    </a:srgbClr>
                  </a:outerShdw>
                </a:effectLst>
              </a:rPr>
              <a:t>Has Vans ever built anything in it’s name?</a:t>
            </a:r>
            <a:endParaRPr lang="en-NZ" dirty="0">
              <a:solidFill>
                <a:srgbClr val="00CC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NZ" dirty="0" smtClean="0">
                <a:solidFill>
                  <a:srgbClr val="00CC00"/>
                </a:solidFill>
                <a:effectLst>
                  <a:outerShdw blurRad="38100" dist="38100" dir="2700000" algn="tl">
                    <a:srgbClr val="000000">
                      <a:alpha val="43137"/>
                    </a:srgbClr>
                  </a:outerShdw>
                </a:effectLst>
              </a:rPr>
              <a:t>I couldn’t find that out, but I did find out that Vans do sponsor a skate park [the one behind this text] called Vans skate park, a music and sports festival called the Vans warped tour[I think] and skate street contests.</a:t>
            </a:r>
            <a:endParaRPr lang="en-NZ" dirty="0">
              <a:solidFill>
                <a:srgbClr val="00CC00"/>
              </a:solidFill>
              <a:effectLst>
                <a:outerShdw blurRad="38100" dist="38100" dir="2700000" algn="tl">
                  <a:srgbClr val="000000">
                    <a:alpha val="43137"/>
                  </a:srgbClr>
                </a:outerShdw>
              </a:effectLst>
            </a:endParaRPr>
          </a:p>
        </p:txBody>
      </p:sp>
    </p:spTree>
  </p:cSld>
  <p:clrMapOvr>
    <a:masterClrMapping/>
  </p:clrMapOvr>
  <p:transition>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www.dewtour.com/sites/default/files/styles/gallery_small/public/images/gallery/photos/skate_street_finals_overviews_york-9.jpg"/>
          <p:cNvPicPr>
            <a:picLocks noChangeAspect="1" noChangeArrowheads="1"/>
          </p:cNvPicPr>
          <p:nvPr/>
        </p:nvPicPr>
        <p:blipFill>
          <a:blip r:embed="rId2" cstate="print"/>
          <a:srcRect/>
          <a:stretch>
            <a:fillRect/>
          </a:stretch>
        </p:blipFill>
        <p:spPr bwMode="auto">
          <a:xfrm>
            <a:off x="-468560" y="0"/>
            <a:ext cx="10369152" cy="6858000"/>
          </a:xfrm>
          <a:prstGeom prst="rect">
            <a:avLst/>
          </a:prstGeom>
          <a:noFill/>
        </p:spPr>
      </p:pic>
      <p:sp>
        <p:nvSpPr>
          <p:cNvPr id="2" name="Title 1"/>
          <p:cNvSpPr>
            <a:spLocks noGrp="1"/>
          </p:cNvSpPr>
          <p:nvPr>
            <p:ph type="title"/>
          </p:nvPr>
        </p:nvSpPr>
        <p:spPr/>
        <p:txBody>
          <a:bodyPr/>
          <a:lstStyle/>
          <a:p>
            <a:r>
              <a:rPr lang="en-NZ" dirty="0" smtClean="0">
                <a:solidFill>
                  <a:srgbClr val="FFFF00"/>
                </a:solidFill>
                <a:effectLst>
                  <a:outerShdw blurRad="38100" dist="38100" dir="2700000" algn="tl">
                    <a:srgbClr val="000000">
                      <a:alpha val="43137"/>
                    </a:srgbClr>
                  </a:outerShdw>
                </a:effectLst>
              </a:rPr>
              <a:t>A fact or two on Vans.</a:t>
            </a:r>
            <a:endParaRPr lang="en-NZ" dirty="0">
              <a:solidFill>
                <a:srgbClr val="FFFF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85000" lnSpcReduction="20000"/>
          </a:bodyPr>
          <a:lstStyle/>
          <a:p>
            <a:pPr fontAlgn="base"/>
            <a:r>
              <a:rPr lang="en-NZ" dirty="0">
                <a:solidFill>
                  <a:srgbClr val="FFFF00"/>
                </a:solidFill>
                <a:effectLst>
                  <a:outerShdw blurRad="38100" dist="38100" dir="2700000" algn="tl">
                    <a:srgbClr val="000000">
                      <a:alpha val="43137"/>
                    </a:srgbClr>
                  </a:outerShdw>
                </a:effectLst>
              </a:rPr>
              <a:t>Vans shoes help skateboarders maintain their balance</a:t>
            </a:r>
            <a:r>
              <a:rPr lang="en-NZ" dirty="0" smtClean="0">
                <a:solidFill>
                  <a:srgbClr val="FFFF00"/>
                </a:solidFill>
                <a:effectLst>
                  <a:outerShdw blurRad="38100" dist="38100" dir="2700000" algn="tl">
                    <a:srgbClr val="000000">
                      <a:alpha val="43137"/>
                    </a:srgbClr>
                  </a:outerShdw>
                </a:effectLst>
              </a:rPr>
              <a:t>.</a:t>
            </a:r>
          </a:p>
          <a:p>
            <a:pPr fontAlgn="base"/>
            <a:endParaRPr lang="en-NZ" dirty="0">
              <a:solidFill>
                <a:srgbClr val="FFFF00"/>
              </a:solidFill>
              <a:effectLst>
                <a:outerShdw blurRad="38100" dist="38100" dir="2700000" algn="tl">
                  <a:srgbClr val="000000">
                    <a:alpha val="43137"/>
                  </a:srgbClr>
                </a:outerShdw>
              </a:effectLst>
            </a:endParaRPr>
          </a:p>
          <a:p>
            <a:pPr fontAlgn="base"/>
            <a:r>
              <a:rPr lang="en-NZ" dirty="0">
                <a:solidFill>
                  <a:srgbClr val="FFFF00"/>
                </a:solidFill>
                <a:effectLst>
                  <a:outerShdw blurRad="38100" dist="38100" dir="2700000" algn="tl">
                    <a:srgbClr val="000000">
                      <a:alpha val="43137"/>
                    </a:srgbClr>
                  </a:outerShdw>
                </a:effectLst>
              </a:rPr>
              <a:t>Skateboarders, and those with a preference for casual footwear, can easily identify </a:t>
            </a:r>
            <a:r>
              <a:rPr lang="en-NZ" dirty="0" smtClean="0">
                <a:solidFill>
                  <a:srgbClr val="FFFF00"/>
                </a:solidFill>
                <a:effectLst>
                  <a:outerShdw blurRad="38100" dist="38100" dir="2700000" algn="tl">
                    <a:srgbClr val="000000">
                      <a:alpha val="43137"/>
                    </a:srgbClr>
                  </a:outerShdw>
                </a:effectLst>
              </a:rPr>
              <a:t>Vans shoes. </a:t>
            </a:r>
            <a:r>
              <a:rPr lang="en-NZ" dirty="0">
                <a:solidFill>
                  <a:srgbClr val="FFFF00"/>
                </a:solidFill>
                <a:effectLst>
                  <a:outerShdw blurRad="38100" dist="38100" dir="2700000" algn="tl">
                    <a:srgbClr val="000000">
                      <a:alpha val="43137"/>
                    </a:srgbClr>
                  </a:outerShdw>
                </a:effectLst>
              </a:rPr>
              <a:t>Vans have been around since 1966, and have become popular sports shoes. Included in the collection are sneakers, skateboarding shoes, BMX shoes and snowboarding shoes, which aim to dress youth and those who participate in such sports</a:t>
            </a:r>
            <a:r>
              <a:rPr lang="en-NZ" dirty="0" smtClean="0">
                <a:solidFill>
                  <a:srgbClr val="FFFF00"/>
                </a:solidFill>
                <a:effectLst>
                  <a:outerShdw blurRad="38100" dist="38100" dir="2700000" algn="tl">
                    <a:srgbClr val="000000">
                      <a:alpha val="43137"/>
                    </a:srgbClr>
                  </a:outerShdw>
                </a:effectLst>
              </a:rPr>
              <a:t>. Vans</a:t>
            </a:r>
            <a:r>
              <a:rPr lang="en-NZ" dirty="0">
                <a:solidFill>
                  <a:srgbClr val="FFFF00"/>
                </a:solidFill>
                <a:effectLst>
                  <a:outerShdw blurRad="38100" dist="38100" dir="2700000" algn="tl">
                    <a:srgbClr val="000000">
                      <a:alpha val="43137"/>
                    </a:srgbClr>
                  </a:outerShdw>
                </a:effectLst>
              </a:rPr>
              <a:t> remain authentic even when they are worn out and beat up, reflecting the comfort and versatility they bring along to everyday life.</a:t>
            </a:r>
          </a:p>
          <a:p>
            <a:endParaRPr lang="en-NZ" dirty="0">
              <a:solidFill>
                <a:srgbClr val="0070C0"/>
              </a:solidFill>
              <a:effectLst>
                <a:outerShdw blurRad="38100" dist="38100" dir="2700000" algn="tl">
                  <a:srgbClr val="000000">
                    <a:alpha val="43137"/>
                  </a:srgbClr>
                </a:outerShdw>
              </a:effectLst>
            </a:endParaRPr>
          </a:p>
        </p:txBody>
      </p:sp>
    </p:spTree>
  </p:cSld>
  <p:clrMapOvr>
    <a:masterClrMapping/>
  </p:clrMapOvr>
  <p:transition>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d2ws0xxnnorfdo.cloudfront.net/meme/87010"/>
          <p:cNvPicPr>
            <a:picLocks noChangeAspect="1" noChangeArrowheads="1"/>
          </p:cNvPicPr>
          <p:nvPr/>
        </p:nvPicPr>
        <p:blipFill>
          <a:blip r:embed="rId3" cstate="print"/>
          <a:srcRect/>
          <a:stretch>
            <a:fillRect/>
          </a:stretch>
        </p:blipFill>
        <p:spPr bwMode="auto">
          <a:xfrm>
            <a:off x="0" y="0"/>
            <a:ext cx="9298466" cy="7488832"/>
          </a:xfrm>
          <a:prstGeom prst="rect">
            <a:avLst/>
          </a:prstGeom>
          <a:noFill/>
        </p:spPr>
      </p:pic>
    </p:spTree>
  </p:cSld>
  <p:clrMapOvr>
    <a:masterClrMapping/>
  </p:clrMapOvr>
  <p:transition>
    <p:wheel spokes="8"/>
    <p:sndAc>
      <p:stSnd>
        <p:snd r:embed="rId2" name="applause.wav"/>
      </p:stSnd>
    </p:sndAc>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182</TotalTime>
  <Words>206</Words>
  <Application>Microsoft Office PowerPoint</Application>
  <PresentationFormat>On-screen Show (4:3)</PresentationFormat>
  <Paragraphs>12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What are Vans</vt:lpstr>
      <vt:lpstr>What kind of clothing does the company, Vans make?</vt:lpstr>
      <vt:lpstr>When was Vans created and who created Vans?</vt:lpstr>
      <vt:lpstr>Has Vans ever built anything in it’s name?</vt:lpstr>
      <vt:lpstr>A fact or two on Vans.</vt:lpstr>
      <vt:lpstr>Slide 7</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Dinggone</dc:creator>
  <cp:lastModifiedBy>Dinggone</cp:lastModifiedBy>
  <cp:revision>11</cp:revision>
  <dcterms:created xsi:type="dcterms:W3CDTF">2014-11-04T03:40:10Z</dcterms:created>
  <dcterms:modified xsi:type="dcterms:W3CDTF">2014-11-04T06:42:11Z</dcterms:modified>
</cp:coreProperties>
</file>